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sldIdLst>
    <p:sldId id="256" r:id="rId2"/>
    <p:sldId id="268" r:id="rId3"/>
    <p:sldId id="265" r:id="rId4"/>
    <p:sldId id="257" r:id="rId5"/>
    <p:sldId id="260" r:id="rId6"/>
    <p:sldId id="269" r:id="rId7"/>
    <p:sldId id="271" r:id="rId8"/>
    <p:sldId id="272" r:id="rId9"/>
    <p:sldId id="274" r:id="rId10"/>
    <p:sldId id="270" r:id="rId11"/>
    <p:sldId id="273" r:id="rId12"/>
    <p:sldId id="275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EA812-7EE2-7FA0-2ED1-2E5AE496D46D}" v="486" dt="2022-06-03T15:36:38.286"/>
    <p1510:client id="{52F6B205-33FD-F140-6797-8F51AB00F972}" v="673" dt="2022-05-24T17:01:02.642"/>
    <p1510:client id="{BF043F42-5AE8-37BE-98C9-C8C7BC8B9F81}" v="167" dt="2022-06-03T20:04:54.620"/>
    <p1510:client id="{ED1C83C7-4716-393E-C823-9EB7F9DBD5F1}" v="16" dt="2022-05-30T16:17:28.554"/>
    <p1510:client id="{FFE348EA-8ED5-734D-7F6C-ED61B6ACB52D}" v="291" dt="2022-05-23T16:36:25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Domańska" userId="S::j.domanska@uczen.eduwarszawa.pl::3f33d0e5-b182-4774-92d5-53e40172cdc2" providerId="AD" clId="Web-{BF043F42-5AE8-37BE-98C9-C8C7BC8B9F81}"/>
    <pc:docChg chg="addSld delSld modSld">
      <pc:chgData name="Julia Domańska" userId="S::j.domanska@uczen.eduwarszawa.pl::3f33d0e5-b182-4774-92d5-53e40172cdc2" providerId="AD" clId="Web-{BF043F42-5AE8-37BE-98C9-C8C7BC8B9F81}" dt="2022-06-03T20:04:54.620" v="166" actId="14100"/>
      <pc:docMkLst>
        <pc:docMk/>
      </pc:docMkLst>
      <pc:sldChg chg="addSp modSp mod setBg">
        <pc:chgData name="Julia Domańska" userId="S::j.domanska@uczen.eduwarszawa.pl::3f33d0e5-b182-4774-92d5-53e40172cdc2" providerId="AD" clId="Web-{BF043F42-5AE8-37BE-98C9-C8C7BC8B9F81}" dt="2022-06-03T20:00:38.137" v="79" actId="1076"/>
        <pc:sldMkLst>
          <pc:docMk/>
          <pc:sldMk cId="165955669" sldId="268"/>
        </pc:sldMkLst>
        <pc:spChg chg="mod">
          <ac:chgData name="Julia Domańska" userId="S::j.domanska@uczen.eduwarszawa.pl::3f33d0e5-b182-4774-92d5-53e40172cdc2" providerId="AD" clId="Web-{BF043F42-5AE8-37BE-98C9-C8C7BC8B9F81}" dt="2022-06-03T19:59:12.835" v="63"/>
          <ac:spMkLst>
            <pc:docMk/>
            <pc:sldMk cId="165955669" sldId="268"/>
            <ac:spMk id="2" creationId="{20119BD5-20E7-494F-B490-6FF4D936AB7F}"/>
          </ac:spMkLst>
        </pc:spChg>
        <pc:spChg chg="mod">
          <ac:chgData name="Julia Domańska" userId="S::j.domanska@uczen.eduwarszawa.pl::3f33d0e5-b182-4774-92d5-53e40172cdc2" providerId="AD" clId="Web-{BF043F42-5AE8-37BE-98C9-C8C7BC8B9F81}" dt="2022-06-03T20:00:29.230" v="76" actId="20577"/>
          <ac:spMkLst>
            <pc:docMk/>
            <pc:sldMk cId="165955669" sldId="268"/>
            <ac:spMk id="3" creationId="{9C79E111-5945-A8E5-229D-AAFEB2FB16D3}"/>
          </ac:spMkLst>
        </pc:spChg>
        <pc:spChg chg="add">
          <ac:chgData name="Julia Domańska" userId="S::j.domanska@uczen.eduwarszawa.pl::3f33d0e5-b182-4774-92d5-53e40172cdc2" providerId="AD" clId="Web-{BF043F42-5AE8-37BE-98C9-C8C7BC8B9F81}" dt="2022-06-03T19:59:12.835" v="63"/>
          <ac:spMkLst>
            <pc:docMk/>
            <pc:sldMk cId="165955669" sldId="268"/>
            <ac:spMk id="9" creationId="{C54B211C-C0F6-4AE8-8121-30879CBB48B2}"/>
          </ac:spMkLst>
        </pc:spChg>
        <pc:spChg chg="add">
          <ac:chgData name="Julia Domańska" userId="S::j.domanska@uczen.eduwarszawa.pl::3f33d0e5-b182-4774-92d5-53e40172cdc2" providerId="AD" clId="Web-{BF043F42-5AE8-37BE-98C9-C8C7BC8B9F81}" dt="2022-06-03T19:59:12.835" v="63"/>
          <ac:spMkLst>
            <pc:docMk/>
            <pc:sldMk cId="165955669" sldId="268"/>
            <ac:spMk id="13" creationId="{535742DD-1B16-4E9D-B715-0D74B4574A68}"/>
          </ac:spMkLst>
        </pc:spChg>
        <pc:picChg chg="add mod modCrop">
          <ac:chgData name="Julia Domańska" userId="S::j.domanska@uczen.eduwarszawa.pl::3f33d0e5-b182-4774-92d5-53e40172cdc2" providerId="AD" clId="Web-{BF043F42-5AE8-37BE-98C9-C8C7BC8B9F81}" dt="2022-06-03T20:00:38.137" v="79" actId="1076"/>
          <ac:picMkLst>
            <pc:docMk/>
            <pc:sldMk cId="165955669" sldId="268"/>
            <ac:picMk id="4" creationId="{47D6089D-B171-DBAA-D1D7-E46B5C9903A7}"/>
          </ac:picMkLst>
        </pc:picChg>
        <pc:inkChg chg="add">
          <ac:chgData name="Julia Domańska" userId="S::j.domanska@uczen.eduwarszawa.pl::3f33d0e5-b182-4774-92d5-53e40172cdc2" providerId="AD" clId="Web-{BF043F42-5AE8-37BE-98C9-C8C7BC8B9F81}" dt="2022-06-03T19:59:12.835" v="63"/>
          <ac:inkMkLst>
            <pc:docMk/>
            <pc:sldMk cId="165955669" sldId="268"/>
            <ac:inkMk id="11" creationId="{070477C5-0410-4E4F-97A1-F84C2465C187}"/>
          </ac:inkMkLst>
        </pc:inkChg>
      </pc:sldChg>
      <pc:sldChg chg="addSp modSp">
        <pc:chgData name="Julia Domańska" userId="S::j.domanska@uczen.eduwarszawa.pl::3f33d0e5-b182-4774-92d5-53e40172cdc2" providerId="AD" clId="Web-{BF043F42-5AE8-37BE-98C9-C8C7BC8B9F81}" dt="2022-06-03T20:03:22.506" v="118" actId="1076"/>
        <pc:sldMkLst>
          <pc:docMk/>
          <pc:sldMk cId="3677017379" sldId="273"/>
        </pc:sldMkLst>
        <pc:picChg chg="add mod modCrop">
          <ac:chgData name="Julia Domańska" userId="S::j.domanska@uczen.eduwarszawa.pl::3f33d0e5-b182-4774-92d5-53e40172cdc2" providerId="AD" clId="Web-{BF043F42-5AE8-37BE-98C9-C8C7BC8B9F81}" dt="2022-06-03T20:03:18.521" v="117" actId="1076"/>
          <ac:picMkLst>
            <pc:docMk/>
            <pc:sldMk cId="3677017379" sldId="273"/>
            <ac:picMk id="2" creationId="{B394EC71-03B9-A981-E53D-0FACE34643FE}"/>
          </ac:picMkLst>
        </pc:picChg>
        <pc:picChg chg="add mod">
          <ac:chgData name="Julia Domańska" userId="S::j.domanska@uczen.eduwarszawa.pl::3f33d0e5-b182-4774-92d5-53e40172cdc2" providerId="AD" clId="Web-{BF043F42-5AE8-37BE-98C9-C8C7BC8B9F81}" dt="2022-06-03T20:03:22.506" v="118" actId="1076"/>
          <ac:picMkLst>
            <pc:docMk/>
            <pc:sldMk cId="3677017379" sldId="273"/>
            <ac:picMk id="3" creationId="{BF9A421C-35C9-95BE-5B4D-9BA8D22EDB9B}"/>
          </ac:picMkLst>
        </pc:picChg>
      </pc:sldChg>
      <pc:sldChg chg="modSp new">
        <pc:chgData name="Julia Domańska" userId="S::j.domanska@uczen.eduwarszawa.pl::3f33d0e5-b182-4774-92d5-53e40172cdc2" providerId="AD" clId="Web-{BF043F42-5AE8-37BE-98C9-C8C7BC8B9F81}" dt="2022-06-03T20:01:15.811" v="92" actId="20577"/>
        <pc:sldMkLst>
          <pc:docMk/>
          <pc:sldMk cId="2992204275" sldId="274"/>
        </pc:sldMkLst>
        <pc:spChg chg="mod">
          <ac:chgData name="Julia Domańska" userId="S::j.domanska@uczen.eduwarszawa.pl::3f33d0e5-b182-4774-92d5-53e40172cdc2" providerId="AD" clId="Web-{BF043F42-5AE8-37BE-98C9-C8C7BC8B9F81}" dt="2022-06-03T20:01:15.811" v="92" actId="20577"/>
          <ac:spMkLst>
            <pc:docMk/>
            <pc:sldMk cId="2992204275" sldId="274"/>
            <ac:spMk id="2" creationId="{3E5C751B-E3CA-7889-9365-73F8CE7B54C4}"/>
          </ac:spMkLst>
        </pc:spChg>
      </pc:sldChg>
      <pc:sldChg chg="del">
        <pc:chgData name="Julia Domańska" userId="S::j.domanska@uczen.eduwarszawa.pl::3f33d0e5-b182-4774-92d5-53e40172cdc2" providerId="AD" clId="Web-{BF043F42-5AE8-37BE-98C9-C8C7BC8B9F81}" dt="2022-06-03T20:00:55.872" v="80"/>
        <pc:sldMkLst>
          <pc:docMk/>
          <pc:sldMk cId="3169018088" sldId="274"/>
        </pc:sldMkLst>
      </pc:sldChg>
      <pc:sldChg chg="new del">
        <pc:chgData name="Julia Domańska" userId="S::j.domanska@uczen.eduwarszawa.pl::3f33d0e5-b182-4774-92d5-53e40172cdc2" providerId="AD" clId="Web-{BF043F42-5AE8-37BE-98C9-C8C7BC8B9F81}" dt="2022-06-03T20:03:32.428" v="120"/>
        <pc:sldMkLst>
          <pc:docMk/>
          <pc:sldMk cId="751012321" sldId="275"/>
        </pc:sldMkLst>
      </pc:sldChg>
      <pc:sldChg chg="add del">
        <pc:chgData name="Julia Domańska" userId="S::j.domanska@uczen.eduwarszawa.pl::3f33d0e5-b182-4774-92d5-53e40172cdc2" providerId="AD" clId="Web-{BF043F42-5AE8-37BE-98C9-C8C7BC8B9F81}" dt="2022-06-03T20:01:24.546" v="94"/>
        <pc:sldMkLst>
          <pc:docMk/>
          <pc:sldMk cId="1795209581" sldId="275"/>
        </pc:sldMkLst>
      </pc:sldChg>
      <pc:sldChg chg="modSp new">
        <pc:chgData name="Julia Domańska" userId="S::j.domanska@uczen.eduwarszawa.pl::3f33d0e5-b182-4774-92d5-53e40172cdc2" providerId="AD" clId="Web-{BF043F42-5AE8-37BE-98C9-C8C7BC8B9F81}" dt="2022-06-03T20:04:54.620" v="166" actId="14100"/>
        <pc:sldMkLst>
          <pc:docMk/>
          <pc:sldMk cId="3199859320" sldId="275"/>
        </pc:sldMkLst>
        <pc:spChg chg="mod">
          <ac:chgData name="Julia Domańska" userId="S::j.domanska@uczen.eduwarszawa.pl::3f33d0e5-b182-4774-92d5-53e40172cdc2" providerId="AD" clId="Web-{BF043F42-5AE8-37BE-98C9-C8C7BC8B9F81}" dt="2022-06-03T20:04:32.588" v="151" actId="20577"/>
          <ac:spMkLst>
            <pc:docMk/>
            <pc:sldMk cId="3199859320" sldId="275"/>
            <ac:spMk id="2" creationId="{54D59F0C-ADA8-AD35-34A1-821B6E4F1839}"/>
          </ac:spMkLst>
        </pc:spChg>
        <pc:spChg chg="mod">
          <ac:chgData name="Julia Domańska" userId="S::j.domanska@uczen.eduwarszawa.pl::3f33d0e5-b182-4774-92d5-53e40172cdc2" providerId="AD" clId="Web-{BF043F42-5AE8-37BE-98C9-C8C7BC8B9F81}" dt="2022-06-03T20:04:54.620" v="166" actId="14100"/>
          <ac:spMkLst>
            <pc:docMk/>
            <pc:sldMk cId="3199859320" sldId="275"/>
            <ac:spMk id="3" creationId="{83F1F87E-8DAD-90A7-2E68-28D157D34AC8}"/>
          </ac:spMkLst>
        </pc:spChg>
      </pc:sldChg>
    </pc:docChg>
  </pc:docChgLst>
  <pc:docChgLst>
    <pc:chgData name="Julia Domańska" userId="S::j.domanska@uczen.eduwarszawa.pl::3f33d0e5-b182-4774-92d5-53e40172cdc2" providerId="AD" clId="Web-{005EA812-7EE2-7FA0-2ED1-2E5AE496D46D}"/>
    <pc:docChg chg="addSld delSld modSld sldOrd">
      <pc:chgData name="Julia Domańska" userId="S::j.domanska@uczen.eduwarszawa.pl::3f33d0e5-b182-4774-92d5-53e40172cdc2" providerId="AD" clId="Web-{005EA812-7EE2-7FA0-2ED1-2E5AE496D46D}" dt="2022-06-03T15:36:38.286" v="417"/>
      <pc:docMkLst>
        <pc:docMk/>
      </pc:docMkLst>
      <pc:sldChg chg="del">
        <pc:chgData name="Julia Domańska" userId="S::j.domanska@uczen.eduwarszawa.pl::3f33d0e5-b182-4774-92d5-53e40172cdc2" providerId="AD" clId="Web-{005EA812-7EE2-7FA0-2ED1-2E5AE496D46D}" dt="2022-06-03T14:48:21.576" v="178"/>
        <pc:sldMkLst>
          <pc:docMk/>
          <pc:sldMk cId="2488872983" sldId="258"/>
        </pc:sldMkLst>
      </pc:sldChg>
      <pc:sldChg chg="del">
        <pc:chgData name="Julia Domańska" userId="S::j.domanska@uczen.eduwarszawa.pl::3f33d0e5-b182-4774-92d5-53e40172cdc2" providerId="AD" clId="Web-{005EA812-7EE2-7FA0-2ED1-2E5AE496D46D}" dt="2022-06-03T14:36:20.915" v="143"/>
        <pc:sldMkLst>
          <pc:docMk/>
          <pc:sldMk cId="3922547583" sldId="261"/>
        </pc:sldMkLst>
      </pc:sldChg>
      <pc:sldChg chg="del">
        <pc:chgData name="Julia Domańska" userId="S::j.domanska@uczen.eduwarszawa.pl::3f33d0e5-b182-4774-92d5-53e40172cdc2" providerId="AD" clId="Web-{005EA812-7EE2-7FA0-2ED1-2E5AE496D46D}" dt="2022-06-03T14:36:18.649" v="142"/>
        <pc:sldMkLst>
          <pc:docMk/>
          <pc:sldMk cId="235331766" sldId="262"/>
        </pc:sldMkLst>
      </pc:sldChg>
      <pc:sldChg chg="del">
        <pc:chgData name="Julia Domańska" userId="S::j.domanska@uczen.eduwarszawa.pl::3f33d0e5-b182-4774-92d5-53e40172cdc2" providerId="AD" clId="Web-{005EA812-7EE2-7FA0-2ED1-2E5AE496D46D}" dt="2022-06-03T14:36:16.915" v="141"/>
        <pc:sldMkLst>
          <pc:docMk/>
          <pc:sldMk cId="980901016" sldId="263"/>
        </pc:sldMkLst>
      </pc:sldChg>
      <pc:sldChg chg="del">
        <pc:chgData name="Julia Domańska" userId="S::j.domanska@uczen.eduwarszawa.pl::3f33d0e5-b182-4774-92d5-53e40172cdc2" providerId="AD" clId="Web-{005EA812-7EE2-7FA0-2ED1-2E5AE496D46D}" dt="2022-06-03T14:36:14.509" v="140"/>
        <pc:sldMkLst>
          <pc:docMk/>
          <pc:sldMk cId="2540184817" sldId="264"/>
        </pc:sldMkLst>
      </pc:sldChg>
      <pc:sldChg chg="addSp delSp modSp new ord">
        <pc:chgData name="Julia Domańska" userId="S::j.domanska@uczen.eduwarszawa.pl::3f33d0e5-b182-4774-92d5-53e40172cdc2" providerId="AD" clId="Web-{005EA812-7EE2-7FA0-2ED1-2E5AE496D46D}" dt="2022-06-03T14:34:08.802" v="139"/>
        <pc:sldMkLst>
          <pc:docMk/>
          <pc:sldMk cId="2570330218" sldId="265"/>
        </pc:sldMkLst>
        <pc:spChg chg="mod">
          <ac:chgData name="Julia Domańska" userId="S::j.domanska@uczen.eduwarszawa.pl::3f33d0e5-b182-4774-92d5-53e40172cdc2" providerId="AD" clId="Web-{005EA812-7EE2-7FA0-2ED1-2E5AE496D46D}" dt="2022-06-03T14:34:05.036" v="138" actId="20577"/>
          <ac:spMkLst>
            <pc:docMk/>
            <pc:sldMk cId="2570330218" sldId="265"/>
            <ac:spMk id="2" creationId="{D4C865E7-7FC4-FA35-42EC-558DB68D0F50}"/>
          </ac:spMkLst>
        </pc:spChg>
        <pc:spChg chg="mod">
          <ac:chgData name="Julia Domańska" userId="S::j.domanska@uczen.eduwarszawa.pl::3f33d0e5-b182-4774-92d5-53e40172cdc2" providerId="AD" clId="Web-{005EA812-7EE2-7FA0-2ED1-2E5AE496D46D}" dt="2022-06-03T14:33:52.927" v="134" actId="14100"/>
          <ac:spMkLst>
            <pc:docMk/>
            <pc:sldMk cId="2570330218" sldId="265"/>
            <ac:spMk id="3" creationId="{A6272E91-5F6B-5EC5-F3C4-073169957D61}"/>
          </ac:spMkLst>
        </pc:spChg>
        <pc:spChg chg="del">
          <ac:chgData name="Julia Domańska" userId="S::j.domanska@uczen.eduwarszawa.pl::3f33d0e5-b182-4774-92d5-53e40172cdc2" providerId="AD" clId="Web-{005EA812-7EE2-7FA0-2ED1-2E5AE496D46D}" dt="2022-06-03T14:29:36.216" v="3"/>
          <ac:spMkLst>
            <pc:docMk/>
            <pc:sldMk cId="2570330218" sldId="265"/>
            <ac:spMk id="4" creationId="{BDFDACB1-8970-A95C-A6DC-44E43CB9F7EE}"/>
          </ac:spMkLst>
        </pc:spChg>
        <pc:picChg chg="add mod ord">
          <ac:chgData name="Julia Domańska" userId="S::j.domanska@uczen.eduwarszawa.pl::3f33d0e5-b182-4774-92d5-53e40172cdc2" providerId="AD" clId="Web-{005EA812-7EE2-7FA0-2ED1-2E5AE496D46D}" dt="2022-06-03T14:33:37.739" v="129" actId="14100"/>
          <ac:picMkLst>
            <pc:docMk/>
            <pc:sldMk cId="2570330218" sldId="265"/>
            <ac:picMk id="5" creationId="{7613C0FC-AFF5-80D5-1715-4073AC2F3E79}"/>
          </ac:picMkLst>
        </pc:picChg>
      </pc:sldChg>
      <pc:sldChg chg="new del">
        <pc:chgData name="Julia Domańska" userId="S::j.domanska@uczen.eduwarszawa.pl::3f33d0e5-b182-4774-92d5-53e40172cdc2" providerId="AD" clId="Web-{005EA812-7EE2-7FA0-2ED1-2E5AE496D46D}" dt="2022-06-03T14:36:29.790" v="146"/>
        <pc:sldMkLst>
          <pc:docMk/>
          <pc:sldMk cId="1885690798" sldId="266"/>
        </pc:sldMkLst>
      </pc:sldChg>
      <pc:sldChg chg="new del">
        <pc:chgData name="Julia Domańska" userId="S::j.domanska@uczen.eduwarszawa.pl::3f33d0e5-b182-4774-92d5-53e40172cdc2" providerId="AD" clId="Web-{005EA812-7EE2-7FA0-2ED1-2E5AE496D46D}" dt="2022-06-03T14:48:27.310" v="179"/>
        <pc:sldMkLst>
          <pc:docMk/>
          <pc:sldMk cId="4239246338" sldId="267"/>
        </pc:sldMkLst>
      </pc:sldChg>
      <pc:sldChg chg="addSp modSp new mod ord modClrScheme chgLayout">
        <pc:chgData name="Julia Domańska" userId="S::j.domanska@uczen.eduwarszawa.pl::3f33d0e5-b182-4774-92d5-53e40172cdc2" providerId="AD" clId="Web-{005EA812-7EE2-7FA0-2ED1-2E5AE496D46D}" dt="2022-06-03T14:48:13.779" v="177" actId="20577"/>
        <pc:sldMkLst>
          <pc:docMk/>
          <pc:sldMk cId="165955669" sldId="268"/>
        </pc:sldMkLst>
        <pc:spChg chg="add mod">
          <ac:chgData name="Julia Domańska" userId="S::j.domanska@uczen.eduwarszawa.pl::3f33d0e5-b182-4774-92d5-53e40172cdc2" providerId="AD" clId="Web-{005EA812-7EE2-7FA0-2ED1-2E5AE496D46D}" dt="2022-06-03T14:40:25.469" v="157" actId="20577"/>
          <ac:spMkLst>
            <pc:docMk/>
            <pc:sldMk cId="165955669" sldId="268"/>
            <ac:spMk id="2" creationId="{20119BD5-20E7-494F-B490-6FF4D936AB7F}"/>
          </ac:spMkLst>
        </pc:spChg>
        <pc:spChg chg="add mod">
          <ac:chgData name="Julia Domańska" userId="S::j.domanska@uczen.eduwarszawa.pl::3f33d0e5-b182-4774-92d5-53e40172cdc2" providerId="AD" clId="Web-{005EA812-7EE2-7FA0-2ED1-2E5AE496D46D}" dt="2022-06-03T14:48:13.779" v="177" actId="20577"/>
          <ac:spMkLst>
            <pc:docMk/>
            <pc:sldMk cId="165955669" sldId="268"/>
            <ac:spMk id="3" creationId="{9C79E111-5945-A8E5-229D-AAFEB2FB16D3}"/>
          </ac:spMkLst>
        </pc:spChg>
      </pc:sldChg>
      <pc:sldChg chg="addSp delSp modSp new">
        <pc:chgData name="Julia Domańska" userId="S::j.domanska@uczen.eduwarszawa.pl::3f33d0e5-b182-4774-92d5-53e40172cdc2" providerId="AD" clId="Web-{005EA812-7EE2-7FA0-2ED1-2E5AE496D46D}" dt="2022-06-03T14:49:23.031" v="195"/>
        <pc:sldMkLst>
          <pc:docMk/>
          <pc:sldMk cId="3017538256" sldId="269"/>
        </pc:sldMkLst>
        <pc:spChg chg="mod">
          <ac:chgData name="Julia Domańska" userId="S::j.domanska@uczen.eduwarszawa.pl::3f33d0e5-b182-4774-92d5-53e40172cdc2" providerId="AD" clId="Web-{005EA812-7EE2-7FA0-2ED1-2E5AE496D46D}" dt="2022-06-03T14:49:06.077" v="194" actId="20577"/>
          <ac:spMkLst>
            <pc:docMk/>
            <pc:sldMk cId="3017538256" sldId="269"/>
            <ac:spMk id="2" creationId="{3E7E17ED-EB70-2C17-2C19-9821D0B8DAAD}"/>
          </ac:spMkLst>
        </pc:spChg>
        <pc:spChg chg="del">
          <ac:chgData name="Julia Domańska" userId="S::j.domanska@uczen.eduwarszawa.pl::3f33d0e5-b182-4774-92d5-53e40172cdc2" providerId="AD" clId="Web-{005EA812-7EE2-7FA0-2ED1-2E5AE496D46D}" dt="2022-06-03T14:49:23.031" v="195"/>
          <ac:spMkLst>
            <pc:docMk/>
            <pc:sldMk cId="3017538256" sldId="269"/>
            <ac:spMk id="3" creationId="{0D4B1F22-E990-A05D-265E-4CEF103318B4}"/>
          </ac:spMkLst>
        </pc:spChg>
        <pc:picChg chg="add mod ord">
          <ac:chgData name="Julia Domańska" userId="S::j.domanska@uczen.eduwarszawa.pl::3f33d0e5-b182-4774-92d5-53e40172cdc2" providerId="AD" clId="Web-{005EA812-7EE2-7FA0-2ED1-2E5AE496D46D}" dt="2022-06-03T14:49:23.031" v="195"/>
          <ac:picMkLst>
            <pc:docMk/>
            <pc:sldMk cId="3017538256" sldId="269"/>
            <ac:picMk id="5" creationId="{1A17F5BC-F627-00EC-5EEF-3324A1436675}"/>
          </ac:picMkLst>
        </pc:picChg>
      </pc:sldChg>
      <pc:sldChg chg="addSp delSp modSp new ord">
        <pc:chgData name="Julia Domańska" userId="S::j.domanska@uczen.eduwarszawa.pl::3f33d0e5-b182-4774-92d5-53e40172cdc2" providerId="AD" clId="Web-{005EA812-7EE2-7FA0-2ED1-2E5AE496D46D}" dt="2022-06-03T15:36:38.286" v="417"/>
        <pc:sldMkLst>
          <pc:docMk/>
          <pc:sldMk cId="1732587384" sldId="270"/>
        </pc:sldMkLst>
        <pc:spChg chg="add del mod">
          <ac:chgData name="Julia Domańska" userId="S::j.domanska@uczen.eduwarszawa.pl::3f33d0e5-b182-4774-92d5-53e40172cdc2" providerId="AD" clId="Web-{005EA812-7EE2-7FA0-2ED1-2E5AE496D46D}" dt="2022-06-03T14:57:44.248" v="236"/>
          <ac:spMkLst>
            <pc:docMk/>
            <pc:sldMk cId="1732587384" sldId="270"/>
            <ac:spMk id="3" creationId="{2B9FD21C-DD50-73A4-C6FA-37DCA7C59477}"/>
          </ac:spMkLst>
        </pc:spChg>
        <pc:spChg chg="add mod">
          <ac:chgData name="Julia Domańska" userId="S::j.domanska@uczen.eduwarszawa.pl::3f33d0e5-b182-4774-92d5-53e40172cdc2" providerId="AD" clId="Web-{005EA812-7EE2-7FA0-2ED1-2E5AE496D46D}" dt="2022-06-03T15:36:15.222" v="414" actId="1076"/>
          <ac:spMkLst>
            <pc:docMk/>
            <pc:sldMk cId="1732587384" sldId="270"/>
            <ac:spMk id="4" creationId="{8FC6F8A7-7C1E-97B6-CA26-E7A8AB9634CE}"/>
          </ac:spMkLst>
        </pc:spChg>
        <pc:spChg chg="add del mod">
          <ac:chgData name="Julia Domańska" userId="S::j.domanska@uczen.eduwarszawa.pl::3f33d0e5-b182-4774-92d5-53e40172cdc2" providerId="AD" clId="Web-{005EA812-7EE2-7FA0-2ED1-2E5AE496D46D}" dt="2022-06-03T15:17:55.645" v="341"/>
          <ac:spMkLst>
            <pc:docMk/>
            <pc:sldMk cId="1732587384" sldId="270"/>
            <ac:spMk id="5" creationId="{00194BA3-F387-BB1F-A5B2-F398E266C9FD}"/>
          </ac:spMkLst>
        </pc:spChg>
        <pc:spChg chg="add del mod">
          <ac:chgData name="Julia Domańska" userId="S::j.domanska@uczen.eduwarszawa.pl::3f33d0e5-b182-4774-92d5-53e40172cdc2" providerId="AD" clId="Web-{005EA812-7EE2-7FA0-2ED1-2E5AE496D46D}" dt="2022-06-03T15:36:38.286" v="417"/>
          <ac:spMkLst>
            <pc:docMk/>
            <pc:sldMk cId="1732587384" sldId="270"/>
            <ac:spMk id="6" creationId="{317D912C-B519-DEFF-6E93-9620B311A181}"/>
          </ac:spMkLst>
        </pc:spChg>
        <pc:spChg chg="add mod">
          <ac:chgData name="Julia Domańska" userId="S::j.domanska@uczen.eduwarszawa.pl::3f33d0e5-b182-4774-92d5-53e40172cdc2" providerId="AD" clId="Web-{005EA812-7EE2-7FA0-2ED1-2E5AE496D46D}" dt="2022-06-03T15:36:33.739" v="416" actId="1076"/>
          <ac:spMkLst>
            <pc:docMk/>
            <pc:sldMk cId="1732587384" sldId="270"/>
            <ac:spMk id="7" creationId="{9600306C-EFE5-D691-DF3A-20BEE734FD35}"/>
          </ac:spMkLst>
        </pc:spChg>
        <pc:spChg chg="add del">
          <ac:chgData name="Julia Domańska" userId="S::j.domanska@uczen.eduwarszawa.pl::3f33d0e5-b182-4774-92d5-53e40172cdc2" providerId="AD" clId="Web-{005EA812-7EE2-7FA0-2ED1-2E5AE496D46D}" dt="2022-06-03T15:17:59.785" v="343"/>
          <ac:spMkLst>
            <pc:docMk/>
            <pc:sldMk cId="1732587384" sldId="270"/>
            <ac:spMk id="8" creationId="{E16B1494-D1D6-CF55-9B67-4E50315EB6B6}"/>
          </ac:spMkLst>
        </pc:spChg>
        <pc:picChg chg="add mod">
          <ac:chgData name="Julia Domańska" userId="S::j.domanska@uczen.eduwarszawa.pl::3f33d0e5-b182-4774-92d5-53e40172cdc2" providerId="AD" clId="Web-{005EA812-7EE2-7FA0-2ED1-2E5AE496D46D}" dt="2022-06-03T15:19:01.553" v="370" actId="1076"/>
          <ac:picMkLst>
            <pc:docMk/>
            <pc:sldMk cId="1732587384" sldId="270"/>
            <ac:picMk id="2" creationId="{A10E7D02-9C44-52FE-F87A-75220F0FE2B5}"/>
          </ac:picMkLst>
        </pc:picChg>
        <pc:picChg chg="add mod">
          <ac:chgData name="Julia Domańska" userId="S::j.domanska@uczen.eduwarszawa.pl::3f33d0e5-b182-4774-92d5-53e40172cdc2" providerId="AD" clId="Web-{005EA812-7EE2-7FA0-2ED1-2E5AE496D46D}" dt="2022-06-03T15:36:28.145" v="415" actId="14100"/>
          <ac:picMkLst>
            <pc:docMk/>
            <pc:sldMk cId="1732587384" sldId="270"/>
            <ac:picMk id="9" creationId="{C853B2DE-4ADB-A0D9-A525-C07861AC771A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20:04.867" v="384"/>
          <ac:picMkLst>
            <pc:docMk/>
            <pc:sldMk cId="1732587384" sldId="270"/>
            <ac:picMk id="10" creationId="{3F3AD9B1-2153-E34F-EBDF-DD5065FCF2A3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20:17.805" v="386"/>
          <ac:picMkLst>
            <pc:docMk/>
            <pc:sldMk cId="1732587384" sldId="270"/>
            <ac:picMk id="11" creationId="{BC35819E-E314-5CCF-A479-B0864A8A3692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20:33.868" v="390"/>
          <ac:picMkLst>
            <pc:docMk/>
            <pc:sldMk cId="1732587384" sldId="270"/>
            <ac:picMk id="12" creationId="{0BA6FBDB-660A-639A-3200-D9AD7FDBDE92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21:00.040" v="395"/>
          <ac:picMkLst>
            <pc:docMk/>
            <pc:sldMk cId="1732587384" sldId="270"/>
            <ac:picMk id="13" creationId="{8D20967A-1669-A46B-73E3-BEA7FDAD6050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20:57.728" v="394"/>
          <ac:picMkLst>
            <pc:docMk/>
            <pc:sldMk cId="1732587384" sldId="270"/>
            <ac:picMk id="14" creationId="{62CDC8EB-B4B3-9B29-E71F-3F290DA6FD10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21:17.900" v="397"/>
          <ac:picMkLst>
            <pc:docMk/>
            <pc:sldMk cId="1732587384" sldId="270"/>
            <ac:picMk id="15" creationId="{F28B8986-1E42-3F24-90B3-90DD1382D1DA}"/>
          </ac:picMkLst>
        </pc:picChg>
        <pc:picChg chg="add mod">
          <ac:chgData name="Julia Domańska" userId="S::j.domanska@uczen.eduwarszawa.pl::3f33d0e5-b182-4774-92d5-53e40172cdc2" providerId="AD" clId="Web-{005EA812-7EE2-7FA0-2ED1-2E5AE496D46D}" dt="2022-06-03T15:34:02.469" v="407" actId="1076"/>
          <ac:picMkLst>
            <pc:docMk/>
            <pc:sldMk cId="1732587384" sldId="270"/>
            <ac:picMk id="16" creationId="{DB70DC86-CC27-1DAF-6DFD-4CD5F962E6A4}"/>
          </ac:picMkLst>
        </pc:picChg>
        <pc:picChg chg="add del mod">
          <ac:chgData name="Julia Domańska" userId="S::j.domanska@uczen.eduwarszawa.pl::3f33d0e5-b182-4774-92d5-53e40172cdc2" providerId="AD" clId="Web-{005EA812-7EE2-7FA0-2ED1-2E5AE496D46D}" dt="2022-06-03T15:33:56.875" v="405"/>
          <ac:picMkLst>
            <pc:docMk/>
            <pc:sldMk cId="1732587384" sldId="270"/>
            <ac:picMk id="17" creationId="{DF731164-6BEB-85C3-87A9-496C8536A489}"/>
          </ac:picMkLst>
        </pc:picChg>
      </pc:sldChg>
      <pc:sldChg chg="new del">
        <pc:chgData name="Julia Domańska" userId="S::j.domanska@uczen.eduwarszawa.pl::3f33d0e5-b182-4774-92d5-53e40172cdc2" providerId="AD" clId="Web-{005EA812-7EE2-7FA0-2ED1-2E5AE496D46D}" dt="2022-06-03T14:49:42.344" v="197"/>
        <pc:sldMkLst>
          <pc:docMk/>
          <pc:sldMk cId="3150264917" sldId="270"/>
        </pc:sldMkLst>
      </pc:sldChg>
      <pc:sldChg chg="addSp modSp new">
        <pc:chgData name="Julia Domańska" userId="S::j.domanska@uczen.eduwarszawa.pl::3f33d0e5-b182-4774-92d5-53e40172cdc2" providerId="AD" clId="Web-{005EA812-7EE2-7FA0-2ED1-2E5AE496D46D}" dt="2022-06-03T14:51:36.956" v="216" actId="1076"/>
        <pc:sldMkLst>
          <pc:docMk/>
          <pc:sldMk cId="2833761078" sldId="271"/>
        </pc:sldMkLst>
        <pc:picChg chg="add mod">
          <ac:chgData name="Julia Domańska" userId="S::j.domanska@uczen.eduwarszawa.pl::3f33d0e5-b182-4774-92d5-53e40172cdc2" providerId="AD" clId="Web-{005EA812-7EE2-7FA0-2ED1-2E5AE496D46D}" dt="2022-06-03T14:51:36.956" v="216" actId="1076"/>
          <ac:picMkLst>
            <pc:docMk/>
            <pc:sldMk cId="2833761078" sldId="271"/>
            <ac:picMk id="2" creationId="{8133249E-94F3-D216-FEF5-FD3FA829E7F5}"/>
          </ac:picMkLst>
        </pc:picChg>
      </pc:sldChg>
      <pc:sldChg chg="addSp modSp new">
        <pc:chgData name="Julia Domańska" userId="S::j.domanska@uczen.eduwarszawa.pl::3f33d0e5-b182-4774-92d5-53e40172cdc2" providerId="AD" clId="Web-{005EA812-7EE2-7FA0-2ED1-2E5AE496D46D}" dt="2022-06-03T14:51:03.299" v="212" actId="14100"/>
        <pc:sldMkLst>
          <pc:docMk/>
          <pc:sldMk cId="2823000981" sldId="272"/>
        </pc:sldMkLst>
        <pc:picChg chg="add mod">
          <ac:chgData name="Julia Domańska" userId="S::j.domanska@uczen.eduwarszawa.pl::3f33d0e5-b182-4774-92d5-53e40172cdc2" providerId="AD" clId="Web-{005EA812-7EE2-7FA0-2ED1-2E5AE496D46D}" dt="2022-06-03T14:51:03.299" v="212" actId="14100"/>
          <ac:picMkLst>
            <pc:docMk/>
            <pc:sldMk cId="2823000981" sldId="272"/>
            <ac:picMk id="2" creationId="{E77B40B7-68FE-C580-249D-EA9A1C3387B8}"/>
          </ac:picMkLst>
        </pc:picChg>
      </pc:sldChg>
      <pc:sldChg chg="new">
        <pc:chgData name="Julia Domańska" userId="S::j.domanska@uczen.eduwarszawa.pl::3f33d0e5-b182-4774-92d5-53e40172cdc2" providerId="AD" clId="Web-{005EA812-7EE2-7FA0-2ED1-2E5AE496D46D}" dt="2022-06-03T14:51:43.832" v="217"/>
        <pc:sldMkLst>
          <pc:docMk/>
          <pc:sldMk cId="3677017379" sldId="273"/>
        </pc:sldMkLst>
      </pc:sldChg>
      <pc:sldChg chg="delSp modSp new mod modClrScheme chgLayout">
        <pc:chgData name="Julia Domańska" userId="S::j.domanska@uczen.eduwarszawa.pl::3f33d0e5-b182-4774-92d5-53e40172cdc2" providerId="AD" clId="Web-{005EA812-7EE2-7FA0-2ED1-2E5AE496D46D}" dt="2022-06-03T15:04:54.901" v="268" actId="20577"/>
        <pc:sldMkLst>
          <pc:docMk/>
          <pc:sldMk cId="3169018088" sldId="274"/>
        </pc:sldMkLst>
        <pc:spChg chg="mod ord">
          <ac:chgData name="Julia Domańska" userId="S::j.domanska@uczen.eduwarszawa.pl::3f33d0e5-b182-4774-92d5-53e40172cdc2" providerId="AD" clId="Web-{005EA812-7EE2-7FA0-2ED1-2E5AE496D46D}" dt="2022-06-03T15:04:54.901" v="268" actId="20577"/>
          <ac:spMkLst>
            <pc:docMk/>
            <pc:sldMk cId="3169018088" sldId="274"/>
            <ac:spMk id="2" creationId="{31D2944D-2828-2380-2A46-F09BFB59BC35}"/>
          </ac:spMkLst>
        </pc:spChg>
        <pc:spChg chg="del">
          <ac:chgData name="Julia Domańska" userId="S::j.domanska@uczen.eduwarszawa.pl::3f33d0e5-b182-4774-92d5-53e40172cdc2" providerId="AD" clId="Web-{005EA812-7EE2-7FA0-2ED1-2E5AE496D46D}" dt="2022-06-03T15:04:45.760" v="265"/>
          <ac:spMkLst>
            <pc:docMk/>
            <pc:sldMk cId="3169018088" sldId="274"/>
            <ac:spMk id="3" creationId="{FD1CE8A3-070C-F99E-8E34-5BB0F4B372A4}"/>
          </ac:spMkLst>
        </pc:spChg>
        <pc:spChg chg="mod ord">
          <ac:chgData name="Julia Domańska" userId="S::j.domanska@uczen.eduwarszawa.pl::3f33d0e5-b182-4774-92d5-53e40172cdc2" providerId="AD" clId="Web-{005EA812-7EE2-7FA0-2ED1-2E5AE496D46D}" dt="2022-06-03T15:04:45.760" v="265"/>
          <ac:spMkLst>
            <pc:docMk/>
            <pc:sldMk cId="3169018088" sldId="274"/>
            <ac:spMk id="4" creationId="{E29A206D-B1D3-5CA8-6B30-905A5BBA20F5}"/>
          </ac:spMkLst>
        </pc:spChg>
        <pc:spChg chg="del">
          <ac:chgData name="Julia Domańska" userId="S::j.domanska@uczen.eduwarszawa.pl::3f33d0e5-b182-4774-92d5-53e40172cdc2" providerId="AD" clId="Web-{005EA812-7EE2-7FA0-2ED1-2E5AE496D46D}" dt="2022-06-03T15:04:45.760" v="265"/>
          <ac:spMkLst>
            <pc:docMk/>
            <pc:sldMk cId="3169018088" sldId="274"/>
            <ac:spMk id="5" creationId="{5B2AC918-F31E-B6B7-9E05-D0D7656B7327}"/>
          </ac:spMkLst>
        </pc:spChg>
        <pc:spChg chg="mod ord">
          <ac:chgData name="Julia Domańska" userId="S::j.domanska@uczen.eduwarszawa.pl::3f33d0e5-b182-4774-92d5-53e40172cdc2" providerId="AD" clId="Web-{005EA812-7EE2-7FA0-2ED1-2E5AE496D46D}" dt="2022-06-03T15:04:45.760" v="265"/>
          <ac:spMkLst>
            <pc:docMk/>
            <pc:sldMk cId="3169018088" sldId="274"/>
            <ac:spMk id="6" creationId="{289E42BE-B8D3-8687-CE45-77189372D361}"/>
          </ac:spMkLst>
        </pc:spChg>
      </pc:sldChg>
    </pc:docChg>
  </pc:docChgLst>
  <pc:docChgLst>
    <pc:chgData name="Julia Domańska" userId="S::j.domanska@uczen.eduwarszawa.pl::3f33d0e5-b182-4774-92d5-53e40172cdc2" providerId="AD" clId="Web-{52F6B205-33FD-F140-6797-8F51AB00F972}"/>
    <pc:docChg chg="addSld delSld modSld">
      <pc:chgData name="Julia Domańska" userId="S::j.domanska@uczen.eduwarszawa.pl::3f33d0e5-b182-4774-92d5-53e40172cdc2" providerId="AD" clId="Web-{52F6B205-33FD-F140-6797-8F51AB00F972}" dt="2022-05-24T17:01:02.642" v="687"/>
      <pc:docMkLst>
        <pc:docMk/>
      </pc:docMkLst>
      <pc:sldChg chg="modSp">
        <pc:chgData name="Julia Domańska" userId="S::j.domanska@uczen.eduwarszawa.pl::3f33d0e5-b182-4774-92d5-53e40172cdc2" providerId="AD" clId="Web-{52F6B205-33FD-F140-6797-8F51AB00F972}" dt="2022-05-24T16:55:57.805" v="686" actId="20577"/>
        <pc:sldMkLst>
          <pc:docMk/>
          <pc:sldMk cId="3945623161" sldId="257"/>
        </pc:sldMkLst>
        <pc:spChg chg="mod">
          <ac:chgData name="Julia Domańska" userId="S::j.domanska@uczen.eduwarszawa.pl::3f33d0e5-b182-4774-92d5-53e40172cdc2" providerId="AD" clId="Web-{52F6B205-33FD-F140-6797-8F51AB00F972}" dt="2022-05-24T16:21:40.258" v="283" actId="20577"/>
          <ac:spMkLst>
            <pc:docMk/>
            <pc:sldMk cId="3945623161" sldId="257"/>
            <ac:spMk id="2" creationId="{16ED4ECC-B7A7-AB35-9B46-43AE1BA5889F}"/>
          </ac:spMkLst>
        </pc:spChg>
        <pc:spChg chg="mod">
          <ac:chgData name="Julia Domańska" userId="S::j.domanska@uczen.eduwarszawa.pl::3f33d0e5-b182-4774-92d5-53e40172cdc2" providerId="AD" clId="Web-{52F6B205-33FD-F140-6797-8F51AB00F972}" dt="2022-05-24T16:55:57.805" v="686" actId="20577"/>
          <ac:spMkLst>
            <pc:docMk/>
            <pc:sldMk cId="3945623161" sldId="257"/>
            <ac:spMk id="3" creationId="{CAB16834-BEA8-DB6D-1564-720B07CA6287}"/>
          </ac:spMkLst>
        </pc:spChg>
      </pc:sldChg>
      <pc:sldChg chg="addSp delSp modSp mod setBg">
        <pc:chgData name="Julia Domańska" userId="S::j.domanska@uczen.eduwarszawa.pl::3f33d0e5-b182-4774-92d5-53e40172cdc2" providerId="AD" clId="Web-{52F6B205-33FD-F140-6797-8F51AB00F972}" dt="2022-05-24T16:28:30.958" v="402" actId="1076"/>
        <pc:sldMkLst>
          <pc:docMk/>
          <pc:sldMk cId="2488872983" sldId="258"/>
        </pc:sldMkLst>
        <pc:spChg chg="mod">
          <ac:chgData name="Julia Domańska" userId="S::j.domanska@uczen.eduwarszawa.pl::3f33d0e5-b182-4774-92d5-53e40172cdc2" providerId="AD" clId="Web-{52F6B205-33FD-F140-6797-8F51AB00F972}" dt="2022-05-24T16:28:00.910" v="395" actId="14100"/>
          <ac:spMkLst>
            <pc:docMk/>
            <pc:sldMk cId="2488872983" sldId="258"/>
            <ac:spMk id="2" creationId="{1ADA0606-60EE-59CE-12D0-1090E6993FED}"/>
          </ac:spMkLst>
        </pc:spChg>
        <pc:spChg chg="add">
          <ac:chgData name="Julia Domańska" userId="S::j.domanska@uczen.eduwarszawa.pl::3f33d0e5-b182-4774-92d5-53e40172cdc2" providerId="AD" clId="Web-{52F6B205-33FD-F140-6797-8F51AB00F972}" dt="2022-05-24T16:21:53.196" v="284"/>
          <ac:spMkLst>
            <pc:docMk/>
            <pc:sldMk cId="2488872983" sldId="258"/>
            <ac:spMk id="12" creationId="{DA381740-063A-41A4-836D-85D14980EEF0}"/>
          </ac:spMkLst>
        </pc:spChg>
        <pc:spChg chg="add">
          <ac:chgData name="Julia Domańska" userId="S::j.domanska@uczen.eduwarszawa.pl::3f33d0e5-b182-4774-92d5-53e40172cdc2" providerId="AD" clId="Web-{52F6B205-33FD-F140-6797-8F51AB00F972}" dt="2022-05-24T16:21:53.196" v="284"/>
          <ac:spMkLst>
            <pc:docMk/>
            <pc:sldMk cId="2488872983" sldId="258"/>
            <ac:spMk id="14" creationId="{51FC48E0-F38D-4A0A-8F23-0BB3B6203695}"/>
          </ac:spMkLst>
        </pc:spChg>
        <pc:picChg chg="add mod">
          <ac:chgData name="Julia Domańska" userId="S::j.domanska@uczen.eduwarszawa.pl::3f33d0e5-b182-4774-92d5-53e40172cdc2" providerId="AD" clId="Web-{52F6B205-33FD-F140-6797-8F51AB00F972}" dt="2022-05-24T16:28:28.880" v="401" actId="1076"/>
          <ac:picMkLst>
            <pc:docMk/>
            <pc:sldMk cId="2488872983" sldId="258"/>
            <ac:picMk id="3" creationId="{E57A868B-B105-7A09-5A52-56221F32E283}"/>
          </ac:picMkLst>
        </pc:picChg>
        <pc:picChg chg="mod">
          <ac:chgData name="Julia Domańska" userId="S::j.domanska@uczen.eduwarszawa.pl::3f33d0e5-b182-4774-92d5-53e40172cdc2" providerId="AD" clId="Web-{52F6B205-33FD-F140-6797-8F51AB00F972}" dt="2022-05-24T16:28:30.958" v="402" actId="1076"/>
          <ac:picMkLst>
            <pc:docMk/>
            <pc:sldMk cId="2488872983" sldId="258"/>
            <ac:picMk id="4" creationId="{99845705-B960-1DFA-8F82-0CFE6C126991}"/>
          </ac:picMkLst>
        </pc:picChg>
        <pc:picChg chg="mod modCrop">
          <ac:chgData name="Julia Domańska" userId="S::j.domanska@uczen.eduwarszawa.pl::3f33d0e5-b182-4774-92d5-53e40172cdc2" providerId="AD" clId="Web-{52F6B205-33FD-F140-6797-8F51AB00F972}" dt="2022-05-24T16:27:33.503" v="387" actId="14100"/>
          <ac:picMkLst>
            <pc:docMk/>
            <pc:sldMk cId="2488872983" sldId="258"/>
            <ac:picMk id="5" creationId="{E2BA1BE3-66E2-EEC9-AACD-395EA2E8943B}"/>
          </ac:picMkLst>
        </pc:picChg>
        <pc:picChg chg="mod">
          <ac:chgData name="Julia Domańska" userId="S::j.domanska@uczen.eduwarszawa.pl::3f33d0e5-b182-4774-92d5-53e40172cdc2" providerId="AD" clId="Web-{52F6B205-33FD-F140-6797-8F51AB00F972}" dt="2022-05-24T16:27:35.394" v="388" actId="14100"/>
          <ac:picMkLst>
            <pc:docMk/>
            <pc:sldMk cId="2488872983" sldId="258"/>
            <ac:picMk id="6" creationId="{D34B9910-397A-83DD-FB2C-99E4BF9C8C10}"/>
          </ac:picMkLst>
        </pc:picChg>
        <pc:picChg chg="del mod ord">
          <ac:chgData name="Julia Domańska" userId="S::j.domanska@uczen.eduwarszawa.pl::3f33d0e5-b182-4774-92d5-53e40172cdc2" providerId="AD" clId="Web-{52F6B205-33FD-F140-6797-8F51AB00F972}" dt="2022-05-24T16:24:48.592" v="352"/>
          <ac:picMkLst>
            <pc:docMk/>
            <pc:sldMk cId="2488872983" sldId="258"/>
            <ac:picMk id="7" creationId="{18747CBD-1B51-0723-4AE5-0CBB1703D41A}"/>
          </ac:picMkLst>
        </pc:picChg>
      </pc:sldChg>
      <pc:sldChg chg="del">
        <pc:chgData name="Julia Domańska" userId="S::j.domanska@uczen.eduwarszawa.pl::3f33d0e5-b182-4774-92d5-53e40172cdc2" providerId="AD" clId="Web-{52F6B205-33FD-F140-6797-8F51AB00F972}" dt="2022-05-24T16:37:56.397" v="656"/>
        <pc:sldMkLst>
          <pc:docMk/>
          <pc:sldMk cId="1108745322" sldId="259"/>
        </pc:sldMkLst>
      </pc:sldChg>
      <pc:sldChg chg="addSp delSp modSp new mod setBg setClrOvrMap">
        <pc:chgData name="Julia Domańska" userId="S::j.domanska@uczen.eduwarszawa.pl::3f33d0e5-b182-4774-92d5-53e40172cdc2" providerId="AD" clId="Web-{52F6B205-33FD-F140-6797-8F51AB00F972}" dt="2022-05-24T16:19:27.864" v="266" actId="14100"/>
        <pc:sldMkLst>
          <pc:docMk/>
          <pc:sldMk cId="1001188365" sldId="260"/>
        </pc:sldMkLst>
        <pc:spChg chg="mod">
          <ac:chgData name="Julia Domańska" userId="S::j.domanska@uczen.eduwarszawa.pl::3f33d0e5-b182-4774-92d5-53e40172cdc2" providerId="AD" clId="Web-{52F6B205-33FD-F140-6797-8F51AB00F972}" dt="2022-05-24T16:18:18.408" v="246" actId="20577"/>
          <ac:spMkLst>
            <pc:docMk/>
            <pc:sldMk cId="1001188365" sldId="260"/>
            <ac:spMk id="2" creationId="{0B694C84-E5FF-5311-B158-0B902D2F5367}"/>
          </ac:spMkLst>
        </pc:spChg>
        <pc:spChg chg="mod">
          <ac:chgData name="Julia Domańska" userId="S::j.domanska@uczen.eduwarszawa.pl::3f33d0e5-b182-4774-92d5-53e40172cdc2" providerId="AD" clId="Web-{52F6B205-33FD-F140-6797-8F51AB00F972}" dt="2022-05-24T16:19:27.864" v="266" actId="14100"/>
          <ac:spMkLst>
            <pc:docMk/>
            <pc:sldMk cId="1001188365" sldId="260"/>
            <ac:spMk id="3" creationId="{76FF3881-20F1-A957-E0A2-BDA502FC019A}"/>
          </ac:spMkLst>
        </pc:spChg>
        <pc:spChg chg="add del">
          <ac:chgData name="Julia Domańska" userId="S::j.domanska@uczen.eduwarszawa.pl::3f33d0e5-b182-4774-92d5-53e40172cdc2" providerId="AD" clId="Web-{52F6B205-33FD-F140-6797-8F51AB00F972}" dt="2022-05-24T16:17:48.829" v="241"/>
          <ac:spMkLst>
            <pc:docMk/>
            <pc:sldMk cId="1001188365" sldId="260"/>
            <ac:spMk id="9" creationId="{F13C74B1-5B17-4795-BED0-7140497B445A}"/>
          </ac:spMkLst>
        </pc:spChg>
        <pc:spChg chg="add del">
          <ac:chgData name="Julia Domańska" userId="S::j.domanska@uczen.eduwarszawa.pl::3f33d0e5-b182-4774-92d5-53e40172cdc2" providerId="AD" clId="Web-{52F6B205-33FD-F140-6797-8F51AB00F972}" dt="2022-05-24T16:17:48.829" v="241"/>
          <ac:spMkLst>
            <pc:docMk/>
            <pc:sldMk cId="1001188365" sldId="260"/>
            <ac:spMk id="11" creationId="{3FCFB1DE-0B7E-48CC-BA90-B2AB0889F9D6}"/>
          </ac:spMkLst>
        </pc:spChg>
        <pc:spChg chg="add del">
          <ac:chgData name="Julia Domańska" userId="S::j.domanska@uczen.eduwarszawa.pl::3f33d0e5-b182-4774-92d5-53e40172cdc2" providerId="AD" clId="Web-{52F6B205-33FD-F140-6797-8F51AB00F972}" dt="2022-05-24T16:18:03.299" v="242"/>
          <ac:spMkLst>
            <pc:docMk/>
            <pc:sldMk cId="1001188365" sldId="260"/>
            <ac:spMk id="16" creationId="{1A9F7B4E-B03D-4F64-BE33-00D074458D45}"/>
          </ac:spMkLst>
        </pc:spChg>
        <pc:spChg chg="add del">
          <ac:chgData name="Julia Domańska" userId="S::j.domanska@uczen.eduwarszawa.pl::3f33d0e5-b182-4774-92d5-53e40172cdc2" providerId="AD" clId="Web-{52F6B205-33FD-F140-6797-8F51AB00F972}" dt="2022-05-24T16:18:03.299" v="242"/>
          <ac:spMkLst>
            <pc:docMk/>
            <pc:sldMk cId="1001188365" sldId="260"/>
            <ac:spMk id="18" creationId="{1CA8A97F-67F0-4D5F-A850-0C30727D1CE3}"/>
          </ac:spMkLst>
        </pc:spChg>
        <pc:spChg chg="add">
          <ac:chgData name="Julia Domańska" userId="S::j.domanska@uczen.eduwarszawa.pl::3f33d0e5-b182-4774-92d5-53e40172cdc2" providerId="AD" clId="Web-{52F6B205-33FD-F140-6797-8F51AB00F972}" dt="2022-05-24T16:18:03.299" v="242"/>
          <ac:spMkLst>
            <pc:docMk/>
            <pc:sldMk cId="1001188365" sldId="260"/>
            <ac:spMk id="23" creationId="{A9D2268A-D939-4E78-91B6-6C7E46406788}"/>
          </ac:spMkLst>
        </pc:spChg>
        <pc:spChg chg="add">
          <ac:chgData name="Julia Domańska" userId="S::j.domanska@uczen.eduwarszawa.pl::3f33d0e5-b182-4774-92d5-53e40172cdc2" providerId="AD" clId="Web-{52F6B205-33FD-F140-6797-8F51AB00F972}" dt="2022-05-24T16:18:03.299" v="242"/>
          <ac:spMkLst>
            <pc:docMk/>
            <pc:sldMk cId="1001188365" sldId="260"/>
            <ac:spMk id="25" creationId="{E0C43A58-225D-452D-8185-0D89D1EED861}"/>
          </ac:spMkLst>
        </pc:spChg>
        <pc:picChg chg="add del mod">
          <ac:chgData name="Julia Domańska" userId="S::j.domanska@uczen.eduwarszawa.pl::3f33d0e5-b182-4774-92d5-53e40172cdc2" providerId="AD" clId="Web-{52F6B205-33FD-F140-6797-8F51AB00F972}" dt="2022-05-24T16:17:26.032" v="239"/>
          <ac:picMkLst>
            <pc:docMk/>
            <pc:sldMk cId="1001188365" sldId="260"/>
            <ac:picMk id="4" creationId="{4A74412E-64CA-087D-35CF-D8BE7E2FB1DE}"/>
          </ac:picMkLst>
        </pc:picChg>
        <pc:picChg chg="add mod ord">
          <ac:chgData name="Julia Domańska" userId="S::j.domanska@uczen.eduwarszawa.pl::3f33d0e5-b182-4774-92d5-53e40172cdc2" providerId="AD" clId="Web-{52F6B205-33FD-F140-6797-8F51AB00F972}" dt="2022-05-24T16:17:48.829" v="241"/>
          <ac:picMkLst>
            <pc:docMk/>
            <pc:sldMk cId="1001188365" sldId="260"/>
            <ac:picMk id="5" creationId="{C4976D9C-09FF-B838-5C58-E92C26A17934}"/>
          </ac:picMkLst>
        </pc:picChg>
      </pc:sldChg>
      <pc:sldChg chg="modSp new">
        <pc:chgData name="Julia Domańska" userId="S::j.domanska@uczen.eduwarszawa.pl::3f33d0e5-b182-4774-92d5-53e40172cdc2" providerId="AD" clId="Web-{52F6B205-33FD-F140-6797-8F51AB00F972}" dt="2022-05-24T16:37:54.115" v="655" actId="14100"/>
        <pc:sldMkLst>
          <pc:docMk/>
          <pc:sldMk cId="3922547583" sldId="261"/>
        </pc:sldMkLst>
        <pc:spChg chg="mod">
          <ac:chgData name="Julia Domańska" userId="S::j.domanska@uczen.eduwarszawa.pl::3f33d0e5-b182-4774-92d5-53e40172cdc2" providerId="AD" clId="Web-{52F6B205-33FD-F140-6797-8F51AB00F972}" dt="2022-05-24T16:29:58.351" v="443" actId="20577"/>
          <ac:spMkLst>
            <pc:docMk/>
            <pc:sldMk cId="3922547583" sldId="261"/>
            <ac:spMk id="2" creationId="{FC235E99-33CC-96A6-3E63-C29D8ECF898C}"/>
          </ac:spMkLst>
        </pc:spChg>
        <pc:spChg chg="mod">
          <ac:chgData name="Julia Domańska" userId="S::j.domanska@uczen.eduwarszawa.pl::3f33d0e5-b182-4774-92d5-53e40172cdc2" providerId="AD" clId="Web-{52F6B205-33FD-F140-6797-8F51AB00F972}" dt="2022-05-24T16:37:54.115" v="655" actId="14100"/>
          <ac:spMkLst>
            <pc:docMk/>
            <pc:sldMk cId="3922547583" sldId="261"/>
            <ac:spMk id="3" creationId="{DB18EC66-2930-AC39-5D1F-056BE7771610}"/>
          </ac:spMkLst>
        </pc:spChg>
      </pc:sldChg>
      <pc:sldChg chg="new">
        <pc:chgData name="Julia Domańska" userId="S::j.domanska@uczen.eduwarszawa.pl::3f33d0e5-b182-4774-92d5-53e40172cdc2" providerId="AD" clId="Web-{52F6B205-33FD-F140-6797-8F51AB00F972}" dt="2022-05-24T17:01:02.642" v="687"/>
        <pc:sldMkLst>
          <pc:docMk/>
          <pc:sldMk cId="235331766" sldId="262"/>
        </pc:sldMkLst>
      </pc:sldChg>
    </pc:docChg>
  </pc:docChgLst>
  <pc:docChgLst>
    <pc:chgData name="Julia Domańska" userId="S::j.domanska@uczen.eduwarszawa.pl::3f33d0e5-b182-4774-92d5-53e40172cdc2" providerId="AD" clId="Web-{ED1C83C7-4716-393E-C823-9EB7F9DBD5F1}"/>
    <pc:docChg chg="addSld modSld">
      <pc:chgData name="Julia Domańska" userId="S::j.domanska@uczen.eduwarszawa.pl::3f33d0e5-b182-4774-92d5-53e40172cdc2" providerId="AD" clId="Web-{ED1C83C7-4716-393E-C823-9EB7F9DBD5F1}" dt="2022-05-30T16:17:28.554" v="15" actId="14100"/>
      <pc:docMkLst>
        <pc:docMk/>
      </pc:docMkLst>
      <pc:sldChg chg="new">
        <pc:chgData name="Julia Domańska" userId="S::j.domanska@uczen.eduwarszawa.pl::3f33d0e5-b182-4774-92d5-53e40172cdc2" providerId="AD" clId="Web-{ED1C83C7-4716-393E-C823-9EB7F9DBD5F1}" dt="2022-05-30T16:15:02.296" v="0"/>
        <pc:sldMkLst>
          <pc:docMk/>
          <pc:sldMk cId="980901016" sldId="263"/>
        </pc:sldMkLst>
      </pc:sldChg>
      <pc:sldChg chg="addSp modSp new">
        <pc:chgData name="Julia Domańska" userId="S::j.domanska@uczen.eduwarszawa.pl::3f33d0e5-b182-4774-92d5-53e40172cdc2" providerId="AD" clId="Web-{ED1C83C7-4716-393E-C823-9EB7F9DBD5F1}" dt="2022-05-30T16:17:28.554" v="15" actId="14100"/>
        <pc:sldMkLst>
          <pc:docMk/>
          <pc:sldMk cId="2540184817" sldId="264"/>
        </pc:sldMkLst>
        <pc:spChg chg="add mod">
          <ac:chgData name="Julia Domańska" userId="S::j.domanska@uczen.eduwarszawa.pl::3f33d0e5-b182-4774-92d5-53e40172cdc2" providerId="AD" clId="Web-{ED1C83C7-4716-393E-C823-9EB7F9DBD5F1}" dt="2022-05-30T16:17:28.554" v="15" actId="14100"/>
          <ac:spMkLst>
            <pc:docMk/>
            <pc:sldMk cId="2540184817" sldId="264"/>
            <ac:spMk id="2" creationId="{C0D61BEE-6361-B685-C724-EF25A2CBEAD9}"/>
          </ac:spMkLst>
        </pc:spChg>
        <pc:cxnChg chg="add mod">
          <ac:chgData name="Julia Domańska" userId="S::j.domanska@uczen.eduwarszawa.pl::3f33d0e5-b182-4774-92d5-53e40172cdc2" providerId="AD" clId="Web-{ED1C83C7-4716-393E-C823-9EB7F9DBD5F1}" dt="2022-05-30T16:17:16.038" v="13" actId="14100"/>
          <ac:cxnSpMkLst>
            <pc:docMk/>
            <pc:sldMk cId="2540184817" sldId="264"/>
            <ac:cxnSpMk id="3" creationId="{BA6C76A7-4FFD-2084-D9BB-A0BF62B860A3}"/>
          </ac:cxnSpMkLst>
        </pc:cxnChg>
      </pc:sldChg>
    </pc:docChg>
  </pc:docChgLst>
  <pc:docChgLst>
    <pc:chgData name="Julia Domańska" userId="S::j.domanska@uczen.eduwarszawa.pl::3f33d0e5-b182-4774-92d5-53e40172cdc2" providerId="AD" clId="Web-{FFE348EA-8ED5-734D-7F6C-ED61B6ACB52D}"/>
    <pc:docChg chg="addSld modSld addMainMaster delMainMaster">
      <pc:chgData name="Julia Domańska" userId="S::j.domanska@uczen.eduwarszawa.pl::3f33d0e5-b182-4774-92d5-53e40172cdc2" providerId="AD" clId="Web-{FFE348EA-8ED5-734D-7F6C-ED61B6ACB52D}" dt="2022-05-23T16:36:25.600" v="284"/>
      <pc:docMkLst>
        <pc:docMk/>
      </pc:docMkLst>
      <pc:sldChg chg="addSp delSp modSp mod setBg modClrScheme addAnim setClrOvrMap chgLayout">
        <pc:chgData name="Julia Domańska" userId="S::j.domanska@uczen.eduwarszawa.pl::3f33d0e5-b182-4774-92d5-53e40172cdc2" providerId="AD" clId="Web-{FFE348EA-8ED5-734D-7F6C-ED61B6ACB52D}" dt="2022-05-23T15:43:03.438" v="28" actId="20577"/>
        <pc:sldMkLst>
          <pc:docMk/>
          <pc:sldMk cId="650317164" sldId="256"/>
        </pc:sldMkLst>
        <pc:spChg chg="mod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Julia Domańska" userId="S::j.domanska@uczen.eduwarszawa.pl::3f33d0e5-b182-4774-92d5-53e40172cdc2" providerId="AD" clId="Web-{FFE348EA-8ED5-734D-7F6C-ED61B6ACB52D}" dt="2022-05-23T15:43:03.438" v="28" actId="2057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0:26.231" v="16"/>
          <ac:spMkLst>
            <pc:docMk/>
            <pc:sldMk cId="650317164" sldId="256"/>
            <ac:spMk id="9" creationId="{D6F5F07B-A917-442C-82D5-5719737E9E68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1:38.092" v="21"/>
          <ac:spMkLst>
            <pc:docMk/>
            <pc:sldMk cId="650317164" sldId="256"/>
            <ac:spMk id="10" creationId="{71B2258F-86CA-4D4D-8270-BC05FCDEBFB3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0:26.231" v="16"/>
          <ac:spMkLst>
            <pc:docMk/>
            <pc:sldMk cId="650317164" sldId="256"/>
            <ac:spMk id="11" creationId="{B7E0C296-2B1B-4589-84EA-239D878496D5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1:57.968" v="22"/>
          <ac:spMkLst>
            <pc:docMk/>
            <pc:sldMk cId="650317164" sldId="256"/>
            <ac:spMk id="15" creationId="{AD35AE2F-5E3A-49D9-8DE1-8A333BA4088E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1:57.968" v="22"/>
          <ac:spMkLst>
            <pc:docMk/>
            <pc:sldMk cId="650317164" sldId="256"/>
            <ac:spMk id="17" creationId="{04D8AD8F-EF7F-481F-B99A-B8513897050A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1:57.968" v="22"/>
          <ac:spMkLst>
            <pc:docMk/>
            <pc:sldMk cId="650317164" sldId="256"/>
            <ac:spMk id="19" creationId="{79EB4626-023C-436D-9F57-9EB46080909D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24" creationId="{BF9FFE17-DE95-4821-ACC1-B90C95449294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26" creationId="{03CF76AF-FF72-4430-A772-05840329020B}"/>
          </ac:spMkLst>
        </pc:spChg>
        <pc:spChg chg="add del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28" creationId="{0B1C8180-2FDD-4202-8C45-4057CB1AB26F}"/>
          </ac:spMkLst>
        </pc:spChg>
        <pc:spChg chg="add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39" creationId="{AD35AE2F-5E3A-49D9-8DE1-8A333BA4088E}"/>
          </ac:spMkLst>
        </pc:spChg>
        <pc:spChg chg="add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41" creationId="{04D8AD8F-EF7F-481F-B99A-B8513897050A}"/>
          </ac:spMkLst>
        </pc:spChg>
        <pc:spChg chg="add">
          <ac:chgData name="Julia Domańska" userId="S::j.domanska@uczen.eduwarszawa.pl::3f33d0e5-b182-4774-92d5-53e40172cdc2" providerId="AD" clId="Web-{FFE348EA-8ED5-734D-7F6C-ED61B6ACB52D}" dt="2022-05-23T15:42:19.015" v="23"/>
          <ac:spMkLst>
            <pc:docMk/>
            <pc:sldMk cId="650317164" sldId="256"/>
            <ac:spMk id="43" creationId="{79EB4626-023C-436D-9F57-9EB46080909D}"/>
          </ac:spMkLst>
        </pc:spChg>
        <pc:grpChg chg="add del">
          <ac:chgData name="Julia Domańska" userId="S::j.domanska@uczen.eduwarszawa.pl::3f33d0e5-b182-4774-92d5-53e40172cdc2" providerId="AD" clId="Web-{FFE348EA-8ED5-734D-7F6C-ED61B6ACB52D}" dt="2022-05-23T15:40:26.231" v="16"/>
          <ac:grpSpMkLst>
            <pc:docMk/>
            <pc:sldMk cId="650317164" sldId="256"/>
            <ac:grpSpMk id="13" creationId="{3CDD339A-0D5C-435F-B70C-6498DB974BEE}"/>
          </ac:grpSpMkLst>
        </pc:grpChg>
        <pc:picChg chg="add del">
          <ac:chgData name="Julia Domańska" userId="S::j.domanska@uczen.eduwarszawa.pl::3f33d0e5-b182-4774-92d5-53e40172cdc2" providerId="AD" clId="Web-{FFE348EA-8ED5-734D-7F6C-ED61B6ACB52D}" dt="2022-05-23T15:40:26.231" v="16"/>
          <ac:picMkLst>
            <pc:docMk/>
            <pc:sldMk cId="650317164" sldId="256"/>
            <ac:picMk id="4" creationId="{4332EF6A-86BD-DF07-5DF2-37433DB2394F}"/>
          </ac:picMkLst>
        </pc:picChg>
        <pc:picChg chg="add mod ord">
          <ac:chgData name="Julia Domańska" userId="S::j.domanska@uczen.eduwarszawa.pl::3f33d0e5-b182-4774-92d5-53e40172cdc2" providerId="AD" clId="Web-{FFE348EA-8ED5-734D-7F6C-ED61B6ACB52D}" dt="2022-05-23T15:42:19.015" v="23"/>
          <ac:picMkLst>
            <pc:docMk/>
            <pc:sldMk cId="650317164" sldId="256"/>
            <ac:picMk id="5" creationId="{A7B3D20B-0513-7467-6B8C-2382B16203EC}"/>
          </ac:picMkLst>
        </pc:picChg>
        <pc:cxnChg chg="add del">
          <ac:chgData name="Julia Domańska" userId="S::j.domanska@uczen.eduwarszawa.pl::3f33d0e5-b182-4774-92d5-53e40172cdc2" providerId="AD" clId="Web-{FFE348EA-8ED5-734D-7F6C-ED61B6ACB52D}" dt="2022-05-23T15:42:19.015" v="23"/>
          <ac:cxnSpMkLst>
            <pc:docMk/>
            <pc:sldMk cId="650317164" sldId="256"/>
            <ac:cxnSpMk id="30" creationId="{D6E86CC6-13EA-4A88-86AD-CF27BF52CC95}"/>
          </ac:cxnSpMkLst>
        </pc:cxnChg>
        <pc:cxnChg chg="add del">
          <ac:chgData name="Julia Domańska" userId="S::j.domanska@uczen.eduwarszawa.pl::3f33d0e5-b182-4774-92d5-53e40172cdc2" providerId="AD" clId="Web-{FFE348EA-8ED5-734D-7F6C-ED61B6ACB52D}" dt="2022-05-23T15:42:19.015" v="23"/>
          <ac:cxnSpMkLst>
            <pc:docMk/>
            <pc:sldMk cId="650317164" sldId="256"/>
            <ac:cxnSpMk id="32" creationId="{3F80B441-4F7D-4B40-8A13-FED03A1F3A16}"/>
          </ac:cxnSpMkLst>
        </pc:cxnChg>
        <pc:cxnChg chg="add del">
          <ac:chgData name="Julia Domańska" userId="S::j.domanska@uczen.eduwarszawa.pl::3f33d0e5-b182-4774-92d5-53e40172cdc2" providerId="AD" clId="Web-{FFE348EA-8ED5-734D-7F6C-ED61B6ACB52D}" dt="2022-05-23T15:42:19.015" v="23"/>
          <ac:cxnSpMkLst>
            <pc:docMk/>
            <pc:sldMk cId="650317164" sldId="256"/>
            <ac:cxnSpMk id="34" creationId="{70C7FD1A-44B1-4E4C-B0C9-A8103DCCDCC2}"/>
          </ac:cxnSpMkLst>
        </pc:cxnChg>
      </pc:sldChg>
      <pc:sldChg chg="modSp new">
        <pc:chgData name="Julia Domańska" userId="S::j.domanska@uczen.eduwarszawa.pl::3f33d0e5-b182-4774-92d5-53e40172cdc2" providerId="AD" clId="Web-{FFE348EA-8ED5-734D-7F6C-ED61B6ACB52D}" dt="2022-05-23T16:25:41.273" v="243" actId="20577"/>
        <pc:sldMkLst>
          <pc:docMk/>
          <pc:sldMk cId="3945623161" sldId="257"/>
        </pc:sldMkLst>
        <pc:spChg chg="mod">
          <ac:chgData name="Julia Domańska" userId="S::j.domanska@uczen.eduwarszawa.pl::3f33d0e5-b182-4774-92d5-53e40172cdc2" providerId="AD" clId="Web-{FFE348EA-8ED5-734D-7F6C-ED61B6ACB52D}" dt="2022-05-23T16:19:12.516" v="47" actId="20577"/>
          <ac:spMkLst>
            <pc:docMk/>
            <pc:sldMk cId="3945623161" sldId="257"/>
            <ac:spMk id="2" creationId="{16ED4ECC-B7A7-AB35-9B46-43AE1BA5889F}"/>
          </ac:spMkLst>
        </pc:spChg>
        <pc:spChg chg="mod">
          <ac:chgData name="Julia Domańska" userId="S::j.domanska@uczen.eduwarszawa.pl::3f33d0e5-b182-4774-92d5-53e40172cdc2" providerId="AD" clId="Web-{FFE348EA-8ED5-734D-7F6C-ED61B6ACB52D}" dt="2022-05-23T16:25:41.273" v="243" actId="20577"/>
          <ac:spMkLst>
            <pc:docMk/>
            <pc:sldMk cId="3945623161" sldId="257"/>
            <ac:spMk id="3" creationId="{CAB16834-BEA8-DB6D-1564-720B07CA6287}"/>
          </ac:spMkLst>
        </pc:spChg>
      </pc:sldChg>
      <pc:sldChg chg="addSp delSp modSp new">
        <pc:chgData name="Julia Domańska" userId="S::j.domanska@uczen.eduwarszawa.pl::3f33d0e5-b182-4774-92d5-53e40172cdc2" providerId="AD" clId="Web-{FFE348EA-8ED5-734D-7F6C-ED61B6ACB52D}" dt="2022-05-23T16:36:20.522" v="283" actId="1076"/>
        <pc:sldMkLst>
          <pc:docMk/>
          <pc:sldMk cId="2488872983" sldId="258"/>
        </pc:sldMkLst>
        <pc:spChg chg="mod">
          <ac:chgData name="Julia Domańska" userId="S::j.domanska@uczen.eduwarszawa.pl::3f33d0e5-b182-4774-92d5-53e40172cdc2" providerId="AD" clId="Web-{FFE348EA-8ED5-734D-7F6C-ED61B6ACB52D}" dt="2022-05-23T16:33:52.067" v="255" actId="20577"/>
          <ac:spMkLst>
            <pc:docMk/>
            <pc:sldMk cId="2488872983" sldId="258"/>
            <ac:spMk id="2" creationId="{1ADA0606-60EE-59CE-12D0-1090E6993FED}"/>
          </ac:spMkLst>
        </pc:spChg>
        <pc:spChg chg="del">
          <ac:chgData name="Julia Domańska" userId="S::j.domanska@uczen.eduwarszawa.pl::3f33d0e5-b182-4774-92d5-53e40172cdc2" providerId="AD" clId="Web-{FFE348EA-8ED5-734D-7F6C-ED61B6ACB52D}" dt="2022-05-23T16:33:55.567" v="256"/>
          <ac:spMkLst>
            <pc:docMk/>
            <pc:sldMk cId="2488872983" sldId="258"/>
            <ac:spMk id="3" creationId="{FB272F88-3515-A15F-D8ED-6A1CCBBB35B8}"/>
          </ac:spMkLst>
        </pc:spChg>
        <pc:picChg chg="add mod">
          <ac:chgData name="Julia Domańska" userId="S::j.domanska@uczen.eduwarszawa.pl::3f33d0e5-b182-4774-92d5-53e40172cdc2" providerId="AD" clId="Web-{FFE348EA-8ED5-734D-7F6C-ED61B6ACB52D}" dt="2022-05-23T16:36:20.522" v="283" actId="1076"/>
          <ac:picMkLst>
            <pc:docMk/>
            <pc:sldMk cId="2488872983" sldId="258"/>
            <ac:picMk id="4" creationId="{99845705-B960-1DFA-8F82-0CFE6C126991}"/>
          </ac:picMkLst>
        </pc:picChg>
        <pc:picChg chg="add mod">
          <ac:chgData name="Julia Domańska" userId="S::j.domanska@uczen.eduwarszawa.pl::3f33d0e5-b182-4774-92d5-53e40172cdc2" providerId="AD" clId="Web-{FFE348EA-8ED5-734D-7F6C-ED61B6ACB52D}" dt="2022-05-23T16:36:01.881" v="276" actId="1076"/>
          <ac:picMkLst>
            <pc:docMk/>
            <pc:sldMk cId="2488872983" sldId="258"/>
            <ac:picMk id="5" creationId="{E2BA1BE3-66E2-EEC9-AACD-395EA2E8943B}"/>
          </ac:picMkLst>
        </pc:picChg>
        <pc:picChg chg="add mod">
          <ac:chgData name="Julia Domańska" userId="S::j.domanska@uczen.eduwarszawa.pl::3f33d0e5-b182-4774-92d5-53e40172cdc2" providerId="AD" clId="Web-{FFE348EA-8ED5-734D-7F6C-ED61B6ACB52D}" dt="2022-05-23T16:35:32.646" v="269" actId="1076"/>
          <ac:picMkLst>
            <pc:docMk/>
            <pc:sldMk cId="2488872983" sldId="258"/>
            <ac:picMk id="6" creationId="{D34B9910-397A-83DD-FB2C-99E4BF9C8C10}"/>
          </ac:picMkLst>
        </pc:picChg>
        <pc:picChg chg="add mod">
          <ac:chgData name="Julia Domańska" userId="S::j.domanska@uczen.eduwarszawa.pl::3f33d0e5-b182-4774-92d5-53e40172cdc2" providerId="AD" clId="Web-{FFE348EA-8ED5-734D-7F6C-ED61B6ACB52D}" dt="2022-05-23T16:36:09.865" v="280" actId="1076"/>
          <ac:picMkLst>
            <pc:docMk/>
            <pc:sldMk cId="2488872983" sldId="258"/>
            <ac:picMk id="7" creationId="{18747CBD-1B51-0723-4AE5-0CBB1703D41A}"/>
          </ac:picMkLst>
        </pc:picChg>
      </pc:sldChg>
      <pc:sldChg chg="new">
        <pc:chgData name="Julia Domańska" userId="S::j.domanska@uczen.eduwarszawa.pl::3f33d0e5-b182-4774-92d5-53e40172cdc2" providerId="AD" clId="Web-{FFE348EA-8ED5-734D-7F6C-ED61B6ACB52D}" dt="2022-05-23T16:36:25.600" v="284"/>
        <pc:sldMkLst>
          <pc:docMk/>
          <pc:sldMk cId="1108745322" sldId="259"/>
        </pc:sldMkLst>
      </pc:sldChg>
      <pc:sldMasterChg chg="add del addSldLayout delSldLayout">
        <pc:chgData name="Julia Domańska" userId="S::j.domanska@uczen.eduwarszawa.pl::3f33d0e5-b182-4774-92d5-53e40172cdc2" providerId="AD" clId="Web-{FFE348EA-8ED5-734D-7F6C-ED61B6ACB52D}" dt="2022-05-23T15:41:38.092" v="21"/>
        <pc:sldMasterMkLst>
          <pc:docMk/>
          <pc:sldMasterMk cId="3926633689" sldId="2147483648"/>
        </pc:sldMasterMkLst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38.092" v="21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">
        <pc:chgData name="Julia Domańska" userId="S::j.domanska@uczen.eduwarszawa.pl::3f33d0e5-b182-4774-92d5-53e40172cdc2" providerId="AD" clId="Web-{FFE348EA-8ED5-734D-7F6C-ED61B6ACB52D}" dt="2022-05-23T15:41:57.968" v="22"/>
        <pc:sldMasterMkLst>
          <pc:docMk/>
          <pc:sldMasterMk cId="958827080" sldId="2147483699"/>
        </pc:sldMasterMkLst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4017445071" sldId="2147483688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2913965937" sldId="2147483689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1920086013" sldId="2147483690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312820914" sldId="2147483691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308114290" sldId="2147483692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2450786819" sldId="2147483693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1573250978" sldId="2147483694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321589598" sldId="2147483695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2086671131" sldId="2147483696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672606757" sldId="2147483697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1:57.968" v="22"/>
          <pc:sldLayoutMkLst>
            <pc:docMk/>
            <pc:sldMasterMk cId="958827080" sldId="2147483699"/>
            <pc:sldLayoutMk cId="4227367747" sldId="2147483698"/>
          </pc:sldLayoutMkLst>
        </pc:sldLayoutChg>
      </pc:sldMasterChg>
      <pc:sldMasterChg chg="add del addSldLayout delSldLayout">
        <pc:chgData name="Julia Domańska" userId="S::j.domanska@uczen.eduwarszawa.pl::3f33d0e5-b182-4774-92d5-53e40172cdc2" providerId="AD" clId="Web-{FFE348EA-8ED5-734D-7F6C-ED61B6ACB52D}" dt="2022-05-23T15:40:26.231" v="16"/>
        <pc:sldMasterMkLst>
          <pc:docMk/>
          <pc:sldMasterMk cId="2564420663" sldId="2147483738"/>
        </pc:sldMasterMkLst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2830142485" sldId="2147483727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1004369527" sldId="2147483728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390842792" sldId="2147483729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214205940" sldId="2147483730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4008601533" sldId="2147483731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2596463284" sldId="2147483732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2226372914" sldId="2147483733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2726786300" sldId="2147483734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15225246" sldId="2147483735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3614086781" sldId="2147483736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0:26.231" v="16"/>
          <pc:sldLayoutMkLst>
            <pc:docMk/>
            <pc:sldMasterMk cId="2564420663" sldId="2147483738"/>
            <pc:sldLayoutMk cId="372481449" sldId="2147483737"/>
          </pc:sldLayoutMkLst>
        </pc:sldLayoutChg>
      </pc:sldMasterChg>
      <pc:sldMasterChg chg="add del addSldLayout delSldLayout">
        <pc:chgData name="Julia Domańska" userId="S::j.domanska@uczen.eduwarszawa.pl::3f33d0e5-b182-4774-92d5-53e40172cdc2" providerId="AD" clId="Web-{FFE348EA-8ED5-734D-7F6C-ED61B6ACB52D}" dt="2022-05-23T15:42:19.015" v="23"/>
        <pc:sldMasterMkLst>
          <pc:docMk/>
          <pc:sldMasterMk cId="740537541" sldId="2147483788"/>
        </pc:sldMasterMkLst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3474347950" sldId="2147483777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2563296261" sldId="2147483778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651215113" sldId="2147483779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2752497859" sldId="2147483780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3300942499" sldId="2147483781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2182001799" sldId="2147483782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2485158432" sldId="2147483783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3922833808" sldId="2147483784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2430104537" sldId="2147483785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1657227146" sldId="2147483786"/>
          </pc:sldLayoutMkLst>
        </pc:sldLayoutChg>
        <pc:sldLayoutChg chg="add del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740537541" sldId="2147483788"/>
            <pc:sldLayoutMk cId="2868119969" sldId="2147483787"/>
          </pc:sldLayoutMkLst>
        </pc:sldLayoutChg>
      </pc:sldMasterChg>
      <pc:sldMasterChg chg="add addSldLayout">
        <pc:chgData name="Julia Domańska" userId="S::j.domanska@uczen.eduwarszawa.pl::3f33d0e5-b182-4774-92d5-53e40172cdc2" providerId="AD" clId="Web-{FFE348EA-8ED5-734D-7F6C-ED61B6ACB52D}" dt="2022-05-23T15:42:19.015" v="23"/>
        <pc:sldMasterMkLst>
          <pc:docMk/>
          <pc:sldMasterMk cId="1333223534" sldId="2147483877"/>
        </pc:sldMasterMkLst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2881435832" sldId="2147483866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4212847978" sldId="2147483867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41752702" sldId="2147483868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3568297027" sldId="2147483869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498592668" sldId="2147483870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1090354956" sldId="2147483871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3299401632" sldId="2147483872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846176215" sldId="2147483873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3330025270" sldId="2147483874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2147582955" sldId="2147483875"/>
          </pc:sldLayoutMkLst>
        </pc:sldLayoutChg>
        <pc:sldLayoutChg chg="add">
          <pc:chgData name="Julia Domańska" userId="S::j.domanska@uczen.eduwarszawa.pl::3f33d0e5-b182-4774-92d5-53e40172cdc2" providerId="AD" clId="Web-{FFE348EA-8ED5-734D-7F6C-ED61B6ACB52D}" dt="2022-05-23T15:42:19.015" v="23"/>
          <pc:sldLayoutMkLst>
            <pc:docMk/>
            <pc:sldMasterMk cId="1333223534" sldId="2147483877"/>
            <pc:sldLayoutMk cId="1484197577" sldId="2147483876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19:59:07.3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0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5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7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8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9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9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3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4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0" r:id="rId6"/>
    <p:sldLayoutId id="2147483866" r:id="rId7"/>
    <p:sldLayoutId id="2147483867" r:id="rId8"/>
    <p:sldLayoutId id="2147483868" r:id="rId9"/>
    <p:sldLayoutId id="2147483869" r:id="rId10"/>
    <p:sldLayoutId id="21474838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zewnętrzne, blok mieszkalny, cegła&#10;&#10;Opis wygenerowany automatycznie">
            <a:extLst>
              <a:ext uri="{FF2B5EF4-FFF2-40B4-BE49-F238E27FC236}">
                <a16:creationId xmlns:a16="http://schemas.microsoft.com/office/drawing/2014/main" id="{A7B3D20B-0513-7467-6B8C-2382B1620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pl-PL">
                <a:cs typeface="Calibri Light"/>
              </a:rPr>
              <a:t>Kamienica Złota 65b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pl-PL" sz="3200" dirty="0">
                <a:latin typeface="Calibri Light"/>
                <a:cs typeface="Calibri"/>
              </a:rPr>
              <a:t>Julia Domańska 7et</a:t>
            </a:r>
            <a:endParaRPr lang="pl-PL" sz="3200" dirty="0">
              <a:latin typeface="Calibri Light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budynek, zewnętrzne, stare, wysoki&#10;&#10;Opis wygenerowany automatycznie">
            <a:extLst>
              <a:ext uri="{FF2B5EF4-FFF2-40B4-BE49-F238E27FC236}">
                <a16:creationId xmlns:a16="http://schemas.microsoft.com/office/drawing/2014/main" id="{A10E7D02-9C44-52FE-F87A-75220F0FE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85" y="-1785"/>
            <a:ext cx="5431765" cy="528006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FC6F8A7-7C1E-97B6-CA26-E7A8AB9634CE}"/>
              </a:ext>
            </a:extLst>
          </p:cNvPr>
          <p:cNvSpPr txBox="1"/>
          <p:nvPr/>
        </p:nvSpPr>
        <p:spPr>
          <a:xfrm>
            <a:off x="7125420" y="5932100"/>
            <a:ext cx="45691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latin typeface="Calibri Light"/>
                <a:cs typeface="Calibri Light"/>
              </a:rPr>
              <a:t>Tu będzie płot i brama</a:t>
            </a:r>
            <a:endParaRPr lang="pl-PL" sz="28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600306C-EFE5-D691-DF3A-20BEE734FD35}"/>
              </a:ext>
            </a:extLst>
          </p:cNvPr>
          <p:cNvSpPr txBox="1"/>
          <p:nvPr/>
        </p:nvSpPr>
        <p:spPr>
          <a:xfrm>
            <a:off x="753554" y="1112987"/>
            <a:ext cx="428157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7200" dirty="0">
                <a:latin typeface="Calibri Light"/>
                <a:cs typeface="Calibri Light"/>
              </a:rPr>
              <a:t>Tutaj będą </a:t>
            </a:r>
            <a:endParaRPr lang="pl-PL" sz="7200"/>
          </a:p>
          <a:p>
            <a:r>
              <a:rPr lang="pl-PL" sz="7200" dirty="0">
                <a:latin typeface="Calibri Light"/>
                <a:cs typeface="Calibri Light"/>
              </a:rPr>
              <a:t>mieszkania</a:t>
            </a:r>
            <a:endParaRPr lang="pl-PL" sz="7200" dirty="0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C853B2DE-4ADB-A0D9-A525-C07861AC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3758242" y="1860535"/>
            <a:ext cx="4862421" cy="1152854"/>
          </a:xfrm>
          <a:prstGeom prst="rect">
            <a:avLst/>
          </a:prstGeom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id="{DB70DC86-CC27-1DAF-6DFD-4CD5F962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8821948" y="4587813"/>
            <a:ext cx="1319844" cy="13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B394EC71-03B9-A981-E53D-0FACE3464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0" t="25309" r="31119" b="15226"/>
          <a:stretch/>
        </p:blipFill>
        <p:spPr>
          <a:xfrm>
            <a:off x="6094591" y="903814"/>
            <a:ext cx="5827281" cy="5048790"/>
          </a:xfrm>
          <a:prstGeom prst="rect">
            <a:avLst/>
          </a:prstGeom>
        </p:spPr>
      </p:pic>
      <p:pic>
        <p:nvPicPr>
          <p:cNvPr id="3" name="Obraz 3" descr="Obraz zawierający budynek, zewnętrzne, stare, wysoki&#10;&#10;Opis wygenerowany automatycznie">
            <a:extLst>
              <a:ext uri="{FF2B5EF4-FFF2-40B4-BE49-F238E27FC236}">
                <a16:creationId xmlns:a16="http://schemas.microsoft.com/office/drawing/2014/main" id="{BF9A421C-35C9-95BE-5B4D-9BA8D22E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8" y="903988"/>
            <a:ext cx="5259238" cy="50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1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D59F0C-ADA8-AD35-34A1-821B6E4F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200" dirty="0">
                <a:latin typeface="Calibri Light"/>
                <a:cs typeface="Calibri Light"/>
              </a:rPr>
              <a:t>Dziękuję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F1F87E-8DAD-90A7-2E68-28D157D34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50553"/>
            <a:ext cx="10515600" cy="9307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pl-PL" sz="4800" dirty="0">
                <a:latin typeface="Calibri"/>
                <a:cs typeface="Calibri"/>
              </a:rPr>
              <a:t>Julia Domańska 7et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9859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4B211C-C0F6-4AE8-8121-30879CBB4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119BD5-20E7-494F-B490-6FF4D936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6390"/>
            <a:ext cx="3419856" cy="1601481"/>
          </a:xfrm>
        </p:spPr>
        <p:txBody>
          <a:bodyPr anchor="ctr">
            <a:normAutofit/>
          </a:bodyPr>
          <a:lstStyle/>
          <a:p>
            <a:r>
              <a:rPr lang="pl-PL" sz="4800"/>
              <a:t>rewitalizacja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79E111-5945-A8E5-229D-AAFEB2FB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275" y="4120693"/>
            <a:ext cx="7325897" cy="2492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000" dirty="0">
                <a:latin typeface="Calibri Light"/>
                <a:cs typeface="Calibri Light"/>
              </a:rPr>
              <a:t>Dosłowne znaczenie tego słowa to ożywienie, przywrócenie do życia.</a:t>
            </a:r>
          </a:p>
          <a:p>
            <a:pPr>
              <a:lnSpc>
                <a:spcPct val="100000"/>
              </a:lnSpc>
            </a:pPr>
            <a:r>
              <a:rPr lang="pl-PL" sz="2000" dirty="0">
                <a:latin typeface="Calibri Light"/>
                <a:cs typeface="Calibri Light"/>
              </a:rPr>
              <a:t>Jest to proces </a:t>
            </a:r>
            <a:r>
              <a:rPr lang="pl-PL" sz="2000" dirty="0">
                <a:latin typeface="Calibri Light"/>
                <a:ea typeface="+mn-lt"/>
                <a:cs typeface="+mn-lt"/>
              </a:rPr>
              <a:t>wyprowadzania ze stanu kryzysowego zdegradowanych obszarów miasta. </a:t>
            </a:r>
            <a:endParaRPr lang="pl-PL" sz="2000">
              <a:latin typeface="Calibri Light"/>
              <a:ea typeface="+mn-lt"/>
              <a:cs typeface="Calibri Light"/>
            </a:endParaRPr>
          </a:p>
          <a:p>
            <a:pPr>
              <a:lnSpc>
                <a:spcPct val="100000"/>
              </a:lnSpc>
            </a:pPr>
            <a:r>
              <a:rPr lang="pl-PL" sz="2000" dirty="0">
                <a:latin typeface="Calibri Light"/>
                <a:ea typeface="+mn-lt"/>
                <a:cs typeface="+mn-lt"/>
              </a:rPr>
              <a:t>Celem rewitalizacji jest przywrócenie do życia starych budynków i uzupełnienie ich o nowe funkcje. </a:t>
            </a:r>
            <a:endParaRPr lang="pl-PL" sz="2000" dirty="0">
              <a:latin typeface="Calibri Light"/>
              <a:cs typeface="Calibri Ligh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az 4">
            <a:extLst>
              <a:ext uri="{FF2B5EF4-FFF2-40B4-BE49-F238E27FC236}">
                <a16:creationId xmlns:a16="http://schemas.microsoft.com/office/drawing/2014/main" id="{47D6089D-B171-DBAA-D1D7-E46B5C990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52" r="198" b="463"/>
          <a:stretch/>
        </p:blipFill>
        <p:spPr>
          <a:xfrm>
            <a:off x="343389" y="477486"/>
            <a:ext cx="10817295" cy="3370486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6390"/>
            <a:ext cx="18288" cy="1601482"/>
          </a:xfrm>
          <a:custGeom>
            <a:avLst/>
            <a:gdLst>
              <a:gd name="connsiteX0" fmla="*/ 0 w 18288"/>
              <a:gd name="connsiteY0" fmla="*/ 0 h 1601482"/>
              <a:gd name="connsiteX1" fmla="*/ 18288 w 18288"/>
              <a:gd name="connsiteY1" fmla="*/ 0 h 1601482"/>
              <a:gd name="connsiteX2" fmla="*/ 18288 w 18288"/>
              <a:gd name="connsiteY2" fmla="*/ 549842 h 1601482"/>
              <a:gd name="connsiteX3" fmla="*/ 18288 w 18288"/>
              <a:gd name="connsiteY3" fmla="*/ 1115699 h 1601482"/>
              <a:gd name="connsiteX4" fmla="*/ 18288 w 18288"/>
              <a:gd name="connsiteY4" fmla="*/ 1601482 h 1601482"/>
              <a:gd name="connsiteX5" fmla="*/ 0 w 18288"/>
              <a:gd name="connsiteY5" fmla="*/ 1601482 h 1601482"/>
              <a:gd name="connsiteX6" fmla="*/ 0 w 18288"/>
              <a:gd name="connsiteY6" fmla="*/ 1067655 h 1601482"/>
              <a:gd name="connsiteX7" fmla="*/ 0 w 18288"/>
              <a:gd name="connsiteY7" fmla="*/ 517813 h 1601482"/>
              <a:gd name="connsiteX8" fmla="*/ 0 w 18288"/>
              <a:gd name="connsiteY8" fmla="*/ 0 h 160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1482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13491" y="239554"/>
                  <a:pt x="33082" y="357305"/>
                  <a:pt x="18288" y="549842"/>
                </a:cubicBezTo>
                <a:cubicBezTo>
                  <a:pt x="3494" y="742379"/>
                  <a:pt x="2109" y="968008"/>
                  <a:pt x="18288" y="1115699"/>
                </a:cubicBezTo>
                <a:cubicBezTo>
                  <a:pt x="34467" y="1263390"/>
                  <a:pt x="40467" y="1447654"/>
                  <a:pt x="18288" y="1601482"/>
                </a:cubicBezTo>
                <a:cubicBezTo>
                  <a:pt x="10638" y="1602054"/>
                  <a:pt x="4111" y="1601075"/>
                  <a:pt x="0" y="1601482"/>
                </a:cubicBezTo>
                <a:cubicBezTo>
                  <a:pt x="11161" y="1416130"/>
                  <a:pt x="-25575" y="1276384"/>
                  <a:pt x="0" y="1067655"/>
                </a:cubicBezTo>
                <a:cubicBezTo>
                  <a:pt x="25575" y="858926"/>
                  <a:pt x="19778" y="740089"/>
                  <a:pt x="0" y="517813"/>
                </a:cubicBezTo>
                <a:cubicBezTo>
                  <a:pt x="-19778" y="295537"/>
                  <a:pt x="-1186" y="190747"/>
                  <a:pt x="0" y="0"/>
                </a:cubicBezTo>
                <a:close/>
              </a:path>
              <a:path w="18288" h="1601482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28591" y="163128"/>
                  <a:pt x="29410" y="353165"/>
                  <a:pt x="18288" y="485783"/>
                </a:cubicBezTo>
                <a:cubicBezTo>
                  <a:pt x="7166" y="618401"/>
                  <a:pt x="-625" y="808120"/>
                  <a:pt x="18288" y="1051640"/>
                </a:cubicBezTo>
                <a:cubicBezTo>
                  <a:pt x="37201" y="1295160"/>
                  <a:pt x="-225" y="1354107"/>
                  <a:pt x="18288" y="1601482"/>
                </a:cubicBezTo>
                <a:cubicBezTo>
                  <a:pt x="12642" y="1601712"/>
                  <a:pt x="3803" y="1601151"/>
                  <a:pt x="0" y="1601482"/>
                </a:cubicBezTo>
                <a:cubicBezTo>
                  <a:pt x="20846" y="1460490"/>
                  <a:pt x="16548" y="1224222"/>
                  <a:pt x="0" y="1035625"/>
                </a:cubicBezTo>
                <a:cubicBezTo>
                  <a:pt x="-16548" y="847028"/>
                  <a:pt x="24571" y="662668"/>
                  <a:pt x="0" y="469768"/>
                </a:cubicBezTo>
                <a:cubicBezTo>
                  <a:pt x="-24571" y="276868"/>
                  <a:pt x="-22089" y="172464"/>
                  <a:pt x="0" y="0"/>
                </a:cubicBezTo>
                <a:close/>
              </a:path>
            </a:pathLst>
          </a:custGeom>
          <a:solidFill>
            <a:srgbClr val="D0F33C"/>
          </a:solidFill>
          <a:ln w="34925">
            <a:solidFill>
              <a:srgbClr val="D0F33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C865E7-7FC4-FA35-42EC-558DB68D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7800" dirty="0"/>
              <a:t>Józef </a:t>
            </a:r>
            <a:r>
              <a:rPr lang="pl-PL" sz="7800" dirty="0" err="1"/>
              <a:t>huss</a:t>
            </a:r>
            <a:endParaRPr lang="pl-PL" sz="7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272E91-5F6B-5EC5-F3C4-073169957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050" y="1986893"/>
            <a:ext cx="7453221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latin typeface="Calibri Light"/>
                <a:cs typeface="Calibri Light"/>
              </a:rPr>
              <a:t>Był polskim architektem i konserwatorem zabytków. </a:t>
            </a:r>
            <a:endParaRPr lang="pl-PL"/>
          </a:p>
          <a:p>
            <a:r>
              <a:rPr lang="pl-PL" dirty="0">
                <a:latin typeface="Calibri Light"/>
                <a:cs typeface="Calibri Light"/>
              </a:rPr>
              <a:t>Był także jednym z wybitniejszych przedstawicieli polskiego eklektyzmu.</a:t>
            </a:r>
            <a:endParaRPr lang="pl-PL"/>
          </a:p>
          <a:p>
            <a:r>
              <a:rPr lang="pl-PL" dirty="0">
                <a:latin typeface="Calibri Light"/>
                <a:cs typeface="Calibri Light"/>
              </a:rPr>
              <a:t>Jego ważne realizacje to m.in.: </a:t>
            </a:r>
            <a:r>
              <a:rPr lang="pl-PL" dirty="0">
                <a:latin typeface="Calibri Light"/>
                <a:ea typeface="+mn-lt"/>
                <a:cs typeface="+mn-lt"/>
              </a:rPr>
              <a:t>pałacyk Elizy Wielkopolskiej w Alejach Ujazdowskich lub dwór w Orłowie.</a:t>
            </a:r>
            <a:endParaRPr lang="pl-PL" dirty="0">
              <a:latin typeface="Calibri Light"/>
              <a:cs typeface="Calibri Light"/>
            </a:endParaRPr>
          </a:p>
        </p:txBody>
      </p:sp>
      <p:pic>
        <p:nvPicPr>
          <p:cNvPr id="5" name="Obraz 5" descr="Obraz zawierający tekst, mężczyzna, osoba, kostium&#10;&#10;Opis wygenerowany automatycznie">
            <a:extLst>
              <a:ext uri="{FF2B5EF4-FFF2-40B4-BE49-F238E27FC236}">
                <a16:creationId xmlns:a16="http://schemas.microsoft.com/office/drawing/2014/main" id="{7613C0FC-AFF5-80D5-1715-4073AC2F3E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007" y="1981430"/>
            <a:ext cx="3118628" cy="4262886"/>
          </a:xfrm>
        </p:spPr>
      </p:pic>
    </p:spTree>
    <p:extLst>
      <p:ext uri="{BB962C8B-B14F-4D97-AF65-F5344CB8AC3E}">
        <p14:creationId xmlns:p14="http://schemas.microsoft.com/office/powerpoint/2010/main" val="2570330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ED4ECC-B7A7-AB35-9B46-43AE1BA5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HISTOrIa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B16834-BEA8-DB6D-1564-720B07CA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 sz="3600" dirty="0">
                <a:latin typeface="Calibri Light"/>
                <a:cs typeface="Calibri Light"/>
              </a:rPr>
              <a:t>Kamienica przy ulicy Złotej 65b powstała około roku 1912. Zaprojektowana została najprawdopodobniej przez Józefa </a:t>
            </a:r>
            <a:r>
              <a:rPr lang="pl-PL" sz="3600" dirty="0" err="1">
                <a:latin typeface="Calibri Light"/>
                <a:cs typeface="Calibri Light"/>
              </a:rPr>
              <a:t>Hussa</a:t>
            </a:r>
            <a:r>
              <a:rPr lang="pl-PL" sz="3600" dirty="0">
                <a:latin typeface="Calibri Light"/>
                <a:cs typeface="Calibri Light"/>
              </a:rPr>
              <a:t>. Obecnie znajduje się w tragicznym stanie, więc trudno pomyśleć, że kiedyś była ona częścią większego założenia. W 1944 roku kamienica została poważnie uszkodzona w wyniku powstania. Mocno zniszczona była także przez II wojnę światową. </a:t>
            </a:r>
            <a:r>
              <a:rPr lang="pl-PL" sz="3600" dirty="0">
                <a:latin typeface="Calibri Light"/>
                <a:ea typeface="+mn-lt"/>
                <a:cs typeface="Calibri Light"/>
              </a:rPr>
              <a:t>Po </a:t>
            </a:r>
            <a:r>
              <a:rPr lang="pl-PL" sz="3600" dirty="0">
                <a:latin typeface="Calibri Light"/>
                <a:ea typeface="+mn-lt"/>
                <a:cs typeface="+mn-lt"/>
              </a:rPr>
              <a:t>1945 roku rozebrano zniszczone oficyny poza ocalałą oficyną tylną drugiego podwórza. </a:t>
            </a:r>
            <a:endParaRPr lang="pl-PL" sz="36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562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zewnętrzne, niebo, cegła&#10;&#10;Opis wygenerowany automatycznie">
            <a:extLst>
              <a:ext uri="{FF2B5EF4-FFF2-40B4-BE49-F238E27FC236}">
                <a16:creationId xmlns:a16="http://schemas.microsoft.com/office/drawing/2014/main" id="{C4976D9C-09FF-B838-5C58-E92C26A1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427" r="1" b="4293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B694C84-E5FF-5311-B158-0B902D2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pPr algn="ctr"/>
            <a:r>
              <a:rPr lang="pl-PL" sz="9600" dirty="0"/>
              <a:t>Opis kamienicy </a:t>
            </a:r>
            <a:endParaRPr lang="pl-PL" sz="7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FF3881-20F1-A957-E0A2-BDA502FC0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064" y="494240"/>
            <a:ext cx="5873151" cy="63706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3000" dirty="0">
                <a:latin typeface="Calibri Light"/>
                <a:cs typeface="Calibri Light"/>
              </a:rPr>
              <a:t>Frontowa kamienica ma pięć pięter i została ozdobiona dwoma zaokrąglonymi, trójkondygnacyjnymi wykuszami, gdzie po bokach oraz pomiędzy nimi rozlokowano balkony. Wykusze te są zwieńczone okrągłymi balkonami piątego piętra. W głębi posesji zachowały się zniszczone pozostałości sześciokondygnacyjnej oficyny. </a:t>
            </a:r>
            <a:endParaRPr lang="pl-PL" sz="30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pl-PL"/>
          </a:p>
        </p:txBody>
      </p:sp>
      <p:sp>
        <p:nvSpPr>
          <p:cNvPr id="25" name="sketchy content container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8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7E17ED-EB70-2C17-2C19-9821D0B8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37426"/>
            <a:ext cx="3932237" cy="3184585"/>
          </a:xfrm>
        </p:spPr>
        <p:txBody>
          <a:bodyPr>
            <a:noAutofit/>
          </a:bodyPr>
          <a:lstStyle/>
          <a:p>
            <a:pPr algn="ctr"/>
            <a:r>
              <a:rPr lang="pl-PL" sz="8000" dirty="0"/>
              <a:t>Aktualny stan kamienicy</a:t>
            </a:r>
            <a:endParaRPr lang="pl-PL" sz="8000"/>
          </a:p>
        </p:txBody>
      </p:sp>
      <p:pic>
        <p:nvPicPr>
          <p:cNvPr id="5" name="Obraz 5" descr="Obraz zawierający budynek, zewnętrzne, niebo, wysoki&#10;&#10;Opis wygenerowany automatycznie">
            <a:extLst>
              <a:ext uri="{FF2B5EF4-FFF2-40B4-BE49-F238E27FC236}">
                <a16:creationId xmlns:a16="http://schemas.microsoft.com/office/drawing/2014/main" id="{1A17F5BC-F627-00EC-5EEF-3324A1436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614988" y="1228130"/>
            <a:ext cx="5430837" cy="4073127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1579B8-E795-53AC-C411-73F1E6C10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53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budynek, zewnętrzne, cegła&#10;&#10;Opis wygenerowany automatycznie">
            <a:extLst>
              <a:ext uri="{FF2B5EF4-FFF2-40B4-BE49-F238E27FC236}">
                <a16:creationId xmlns:a16="http://schemas.microsoft.com/office/drawing/2014/main" id="{8133249E-94F3-D216-FEF5-FD3FA829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080" y="2821"/>
            <a:ext cx="5144218" cy="68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6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niebo, zewnętrzne, droga, budynek&#10;&#10;Opis wygenerowany automatycznie">
            <a:extLst>
              <a:ext uri="{FF2B5EF4-FFF2-40B4-BE49-F238E27FC236}">
                <a16:creationId xmlns:a16="http://schemas.microsoft.com/office/drawing/2014/main" id="{E77B40B7-68FE-C580-249D-EA9A1C338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54887" y="763438"/>
            <a:ext cx="6842943" cy="53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0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5C751B-E3CA-7889-9365-73F8CE7B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rewitalizacji budynku: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FAC6F1-B6D9-560F-D5A4-63DE8B3C7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20427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SketchyVTI</vt:lpstr>
      <vt:lpstr>Kamienica Złota 65b</vt:lpstr>
      <vt:lpstr>rewitalizacja</vt:lpstr>
      <vt:lpstr>Józef huss</vt:lpstr>
      <vt:lpstr>HISTOrIa</vt:lpstr>
      <vt:lpstr>Opis kamienicy </vt:lpstr>
      <vt:lpstr>Aktualny stan kamienicy</vt:lpstr>
      <vt:lpstr>Prezentacja programu PowerPoint</vt:lpstr>
      <vt:lpstr>Prezentacja programu PowerPoint</vt:lpstr>
      <vt:lpstr>Projekt rewitalizacji budynku: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527</cp:revision>
  <dcterms:created xsi:type="dcterms:W3CDTF">2022-05-17T16:49:19Z</dcterms:created>
  <dcterms:modified xsi:type="dcterms:W3CDTF">2022-06-03T20:05:04Z</dcterms:modified>
</cp:coreProperties>
</file>